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 id="2147483678" r:id="rId2"/>
  </p:sldMasterIdLst>
  <p:notesMasterIdLst>
    <p:notesMasterId r:id="rId12"/>
  </p:notesMasterIdLst>
  <p:sldIdLst>
    <p:sldId id="256" r:id="rId3"/>
    <p:sldId id="257" r:id="rId4"/>
    <p:sldId id="258" r:id="rId5"/>
    <p:sldId id="259" r:id="rId6"/>
    <p:sldId id="260" r:id="rId7"/>
    <p:sldId id="261" r:id="rId8"/>
    <p:sldId id="262"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d45063fff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d45063fff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d45063fff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dd45063fff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d45063fff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d45063fff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d45063fff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dd45063fff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dd45063fff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dd45063fff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d45063fff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dd45063fff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dd45063fff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dd45063fff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dd45063fff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d45063fff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dd45063fff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dd45063fff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100"/>
              <a:buFont typeface="Georgia"/>
              <a:buNone/>
              <a:defRPr sz="3100">
                <a:latin typeface="Georgia"/>
                <a:ea typeface="Georgia"/>
                <a:cs typeface="Georgia"/>
                <a:sym typeface="Georgi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79717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700"/>
              <a:buNone/>
              <a:defRPr sz="1700">
                <a:solidFill>
                  <a:srgbClr val="434343"/>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387908" y="228600"/>
            <a:ext cx="8520600" cy="1072500"/>
          </a:xfrm>
          <a:prstGeom prst="rect">
            <a:avLst/>
          </a:prstGeom>
        </p:spPr>
        <p:txBody>
          <a:bodyPr spcFirstLastPara="1" wrap="square" lIns="91425" tIns="91425" rIns="91425" bIns="91425" anchor="b" anchorCtr="0">
            <a:noAutofit/>
          </a:bodyPr>
          <a:lstStyle>
            <a:lvl1pPr lvl="0" algn="l" rtl="0">
              <a:spcBef>
                <a:spcPts val="0"/>
              </a:spcBef>
              <a:spcAft>
                <a:spcPts val="0"/>
              </a:spcAft>
              <a:buNone/>
              <a:defRPr/>
            </a:lvl1pPr>
            <a:lvl2pPr lvl="1" algn="l" rtl="0">
              <a:spcBef>
                <a:spcPts val="0"/>
              </a:spcBef>
              <a:spcAft>
                <a:spcPts val="0"/>
              </a:spcAft>
              <a:buNone/>
              <a:defRPr/>
            </a:lvl2pPr>
            <a:lvl3pPr lvl="2" algn="l" rtl="0">
              <a:spcBef>
                <a:spcPts val="0"/>
              </a:spcBef>
              <a:spcAft>
                <a:spcPts val="0"/>
              </a:spcAft>
              <a:buNone/>
              <a:defRPr/>
            </a:lvl3pPr>
            <a:lvl4pPr lvl="3" algn="l" rtl="0">
              <a:spcBef>
                <a:spcPts val="0"/>
              </a:spcBef>
              <a:spcAft>
                <a:spcPts val="0"/>
              </a:spcAft>
              <a:buNone/>
              <a:defRPr/>
            </a:lvl4pPr>
            <a:lvl5pPr lvl="4" algn="l" rtl="0">
              <a:spcBef>
                <a:spcPts val="0"/>
              </a:spcBef>
              <a:spcAft>
                <a:spcPts val="0"/>
              </a:spcAft>
              <a:buNone/>
              <a:defRPr/>
            </a:lvl5pPr>
            <a:lvl6pPr lvl="5" algn="l" rtl="0">
              <a:spcBef>
                <a:spcPts val="0"/>
              </a:spcBef>
              <a:spcAft>
                <a:spcPts val="0"/>
              </a:spcAft>
              <a:buNone/>
              <a:defRPr/>
            </a:lvl6pPr>
            <a:lvl7pPr lvl="6" algn="l" rtl="0">
              <a:spcBef>
                <a:spcPts val="0"/>
              </a:spcBef>
              <a:spcAft>
                <a:spcPts val="0"/>
              </a:spcAft>
              <a:buNone/>
              <a:defRPr/>
            </a:lvl7pPr>
            <a:lvl8pPr lvl="7" algn="l" rtl="0">
              <a:spcBef>
                <a:spcPts val="0"/>
              </a:spcBef>
              <a:spcAft>
                <a:spcPts val="0"/>
              </a:spcAft>
              <a:buNone/>
              <a:defRPr/>
            </a:lvl8pPr>
            <a:lvl9pPr lvl="8" algn="l" rtl="0">
              <a:spcBef>
                <a:spcPts val="0"/>
              </a:spcBef>
              <a:spcAft>
                <a:spcPts val="0"/>
              </a:spcAft>
              <a:buNone/>
              <a:defRPr/>
            </a:lvl9pPr>
          </a:lstStyle>
          <a:p>
            <a:endParaRPr/>
          </a:p>
        </p:txBody>
      </p:sp>
      <p:sp>
        <p:nvSpPr>
          <p:cNvPr id="59" name="Google Shape;59;p15"/>
          <p:cNvSpPr txBox="1">
            <a:spLocks noGrp="1"/>
          </p:cNvSpPr>
          <p:nvPr>
            <p:ph type="subTitle" idx="1"/>
          </p:nvPr>
        </p:nvSpPr>
        <p:spPr>
          <a:xfrm>
            <a:off x="387900" y="1301035"/>
            <a:ext cx="8520600" cy="414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
              <a:buNone/>
              <a:defRPr/>
            </a:lvl1pPr>
            <a:lvl2pPr lvl="1" algn="l" rtl="0">
              <a:spcBef>
                <a:spcPts val="1600"/>
              </a:spcBef>
              <a:spcAft>
                <a:spcPts val="0"/>
              </a:spcAft>
              <a:buSzPts val="1200"/>
              <a:buNone/>
              <a:defRPr/>
            </a:lvl2pPr>
            <a:lvl3pPr lvl="2" algn="l" rtl="0">
              <a:spcBef>
                <a:spcPts val="1600"/>
              </a:spcBef>
              <a:spcAft>
                <a:spcPts val="0"/>
              </a:spcAft>
              <a:buSzPts val="1200"/>
              <a:buNone/>
              <a:defRPr/>
            </a:lvl3pPr>
            <a:lvl4pPr lvl="3" algn="l" rtl="0">
              <a:spcBef>
                <a:spcPts val="1600"/>
              </a:spcBef>
              <a:spcAft>
                <a:spcPts val="0"/>
              </a:spcAft>
              <a:buSzPts val="1200"/>
              <a:buNone/>
              <a:defRPr/>
            </a:lvl4pPr>
            <a:lvl5pPr lvl="4" algn="l" rtl="0">
              <a:spcBef>
                <a:spcPts val="1600"/>
              </a:spcBef>
              <a:spcAft>
                <a:spcPts val="0"/>
              </a:spcAft>
              <a:buSzPts val="1200"/>
              <a:buNone/>
              <a:defRPr/>
            </a:lvl5pPr>
            <a:lvl6pPr lvl="5" algn="l" rtl="0">
              <a:spcBef>
                <a:spcPts val="1600"/>
              </a:spcBef>
              <a:spcAft>
                <a:spcPts val="0"/>
              </a:spcAft>
              <a:buSzPts val="1200"/>
              <a:buNone/>
              <a:defRPr/>
            </a:lvl6pPr>
            <a:lvl7pPr lvl="6" algn="l" rtl="0">
              <a:spcBef>
                <a:spcPts val="1600"/>
              </a:spcBef>
              <a:spcAft>
                <a:spcPts val="0"/>
              </a:spcAft>
              <a:buSzPts val="1200"/>
              <a:buNone/>
              <a:defRPr/>
            </a:lvl7pPr>
            <a:lvl8pPr lvl="7" algn="l" rtl="0">
              <a:spcBef>
                <a:spcPts val="1600"/>
              </a:spcBef>
              <a:spcAft>
                <a:spcPts val="0"/>
              </a:spcAft>
              <a:buSzPts val="1200"/>
              <a:buNone/>
              <a:defRPr/>
            </a:lvl8pPr>
            <a:lvl9pPr lvl="8" algn="l" rtl="0">
              <a:spcBef>
                <a:spcPts val="1600"/>
              </a:spcBef>
              <a:spcAft>
                <a:spcPts val="1600"/>
              </a:spcAft>
              <a:buSzPts val="1200"/>
              <a:buNone/>
              <a:defRPr/>
            </a:lvl9pPr>
          </a:lstStyle>
          <a:p>
            <a:endParaRPr/>
          </a:p>
        </p:txBody>
      </p:sp>
      <p:sp>
        <p:nvSpPr>
          <p:cNvPr id="60" name="Google Shape;60;p15"/>
          <p:cNvSpPr txBox="1">
            <a:spLocks noGrp="1"/>
          </p:cNvSpPr>
          <p:nvPr>
            <p:ph type="body" idx="2"/>
          </p:nvPr>
        </p:nvSpPr>
        <p:spPr>
          <a:xfrm>
            <a:off x="311700" y="1840250"/>
            <a:ext cx="8520600" cy="34164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D47854"/>
              </a:buClr>
              <a:buSzPts val="1200"/>
              <a:buChar char="●"/>
              <a:defRPr sz="1200">
                <a:solidFill>
                  <a:srgbClr val="434343"/>
                </a:solidFill>
              </a:defRPr>
            </a:lvl1pPr>
            <a:lvl2pPr marL="914400" lvl="1" indent="-304800" rtl="0">
              <a:lnSpc>
                <a:spcPct val="115000"/>
              </a:lnSpc>
              <a:spcBef>
                <a:spcPts val="1600"/>
              </a:spcBef>
              <a:spcAft>
                <a:spcPts val="0"/>
              </a:spcAft>
              <a:buClr>
                <a:srgbClr val="434343"/>
              </a:buClr>
              <a:buSzPts val="1200"/>
              <a:buChar char="○"/>
              <a:defRPr sz="1200">
                <a:solidFill>
                  <a:srgbClr val="434343"/>
                </a:solidFill>
              </a:defRPr>
            </a:lvl2pPr>
            <a:lvl3pPr marL="1371600" lvl="2" indent="-304800" rtl="0">
              <a:lnSpc>
                <a:spcPct val="115000"/>
              </a:lnSpc>
              <a:spcBef>
                <a:spcPts val="1600"/>
              </a:spcBef>
              <a:spcAft>
                <a:spcPts val="0"/>
              </a:spcAft>
              <a:buClr>
                <a:srgbClr val="434343"/>
              </a:buClr>
              <a:buSzPts val="1200"/>
              <a:buChar char="■"/>
              <a:defRPr sz="1200">
                <a:solidFill>
                  <a:srgbClr val="434343"/>
                </a:solidFill>
              </a:defRPr>
            </a:lvl3pPr>
            <a:lvl4pPr marL="1828800" lvl="3" indent="-304800" rtl="0">
              <a:lnSpc>
                <a:spcPct val="115000"/>
              </a:lnSpc>
              <a:spcBef>
                <a:spcPts val="1600"/>
              </a:spcBef>
              <a:spcAft>
                <a:spcPts val="0"/>
              </a:spcAft>
              <a:buClr>
                <a:srgbClr val="434343"/>
              </a:buClr>
              <a:buSzPts val="1200"/>
              <a:buChar char="●"/>
              <a:defRPr sz="1200">
                <a:solidFill>
                  <a:srgbClr val="434343"/>
                </a:solidFill>
              </a:defRPr>
            </a:lvl4pPr>
            <a:lvl5pPr marL="2286000" lvl="4" indent="-304800" rtl="0">
              <a:lnSpc>
                <a:spcPct val="115000"/>
              </a:lnSpc>
              <a:spcBef>
                <a:spcPts val="1600"/>
              </a:spcBef>
              <a:spcAft>
                <a:spcPts val="0"/>
              </a:spcAft>
              <a:buClr>
                <a:srgbClr val="434343"/>
              </a:buClr>
              <a:buSzPts val="1200"/>
              <a:buChar char="○"/>
              <a:defRPr sz="1200">
                <a:solidFill>
                  <a:srgbClr val="434343"/>
                </a:solidFill>
              </a:defRPr>
            </a:lvl5pPr>
            <a:lvl6pPr marL="2743200" lvl="5" indent="-304800" rtl="0">
              <a:lnSpc>
                <a:spcPct val="115000"/>
              </a:lnSpc>
              <a:spcBef>
                <a:spcPts val="1600"/>
              </a:spcBef>
              <a:spcAft>
                <a:spcPts val="0"/>
              </a:spcAft>
              <a:buClr>
                <a:srgbClr val="434343"/>
              </a:buClr>
              <a:buSzPts val="1200"/>
              <a:buChar char="■"/>
              <a:defRPr sz="1200">
                <a:solidFill>
                  <a:srgbClr val="434343"/>
                </a:solidFill>
              </a:defRPr>
            </a:lvl6pPr>
            <a:lvl7pPr marL="3200400" lvl="6" indent="-304800" rtl="0">
              <a:lnSpc>
                <a:spcPct val="115000"/>
              </a:lnSpc>
              <a:spcBef>
                <a:spcPts val="1600"/>
              </a:spcBef>
              <a:spcAft>
                <a:spcPts val="0"/>
              </a:spcAft>
              <a:buClr>
                <a:srgbClr val="434343"/>
              </a:buClr>
              <a:buSzPts val="1200"/>
              <a:buChar char="●"/>
              <a:defRPr sz="1200">
                <a:solidFill>
                  <a:srgbClr val="434343"/>
                </a:solidFill>
              </a:defRPr>
            </a:lvl7pPr>
            <a:lvl8pPr marL="3657600" lvl="7" indent="-304800" rtl="0">
              <a:lnSpc>
                <a:spcPct val="115000"/>
              </a:lnSpc>
              <a:spcBef>
                <a:spcPts val="1600"/>
              </a:spcBef>
              <a:spcAft>
                <a:spcPts val="0"/>
              </a:spcAft>
              <a:buClr>
                <a:srgbClr val="434343"/>
              </a:buClr>
              <a:buSzPts val="1200"/>
              <a:buChar char="○"/>
              <a:defRPr sz="1200">
                <a:solidFill>
                  <a:srgbClr val="434343"/>
                </a:solidFill>
              </a:defRPr>
            </a:lvl8pPr>
            <a:lvl9pPr marL="4114800" lvl="8" indent="-304800"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61" name="Google Shape;61;p15"/>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rPr>
              <a:t>Section 1.0: Section Title     -    Sub Section</a:t>
            </a:r>
            <a:endParaRPr sz="800">
              <a:solidFill>
                <a:srgbClr val="434343"/>
              </a:solidFill>
            </a:endParaRPr>
          </a:p>
        </p:txBody>
      </p:sp>
      <p:sp>
        <p:nvSpPr>
          <p:cNvPr id="62" name="Google Shape;62;p15"/>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34343"/>
                </a:solidFill>
              </a:rPr>
              <a:t>Nesterly</a:t>
            </a:r>
            <a:r>
              <a:rPr lang="en" sz="800">
                <a:solidFill>
                  <a:srgbClr val="434343"/>
                </a:solidFill>
              </a:rPr>
              <a:t>        Presentation Title</a:t>
            </a:r>
            <a:endParaRPr sz="800">
              <a:solidFill>
                <a:srgbClr val="434343"/>
              </a:solidFill>
            </a:endParaRPr>
          </a:p>
        </p:txBody>
      </p:sp>
      <p:pic>
        <p:nvPicPr>
          <p:cNvPr id="63" name="Google Shape;63;p15"/>
          <p:cNvPicPr preferRelativeResize="0"/>
          <p:nvPr/>
        </p:nvPicPr>
        <p:blipFill>
          <a:blip r:embed="rId2">
            <a:alphaModFix/>
          </a:blip>
          <a:stretch>
            <a:fillRect/>
          </a:stretch>
        </p:blipFill>
        <p:spPr>
          <a:xfrm>
            <a:off x="7846797" y="4775078"/>
            <a:ext cx="1106692" cy="2206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2">
  <p:cSld name="TITLE_1_2">
    <p:spTree>
      <p:nvGrpSpPr>
        <p:cNvPr id="1" name="Shape 64"/>
        <p:cNvGrpSpPr/>
        <p:nvPr/>
      </p:nvGrpSpPr>
      <p:grpSpPr>
        <a:xfrm>
          <a:off x="0" y="0"/>
          <a:ext cx="0" cy="0"/>
          <a:chOff x="0" y="0"/>
          <a:chExt cx="0" cy="0"/>
        </a:xfrm>
      </p:grpSpPr>
      <p:sp>
        <p:nvSpPr>
          <p:cNvPr id="65" name="Google Shape;65;p16"/>
          <p:cNvSpPr txBox="1">
            <a:spLocks noGrp="1"/>
          </p:cNvSpPr>
          <p:nvPr>
            <p:ph type="ctrTitle"/>
          </p:nvPr>
        </p:nvSpPr>
        <p:spPr>
          <a:xfrm>
            <a:off x="387908" y="228600"/>
            <a:ext cx="8520600" cy="1072500"/>
          </a:xfrm>
          <a:prstGeom prst="rect">
            <a:avLst/>
          </a:prstGeom>
        </p:spPr>
        <p:txBody>
          <a:bodyPr spcFirstLastPara="1" wrap="square" lIns="91425" tIns="91425" rIns="91425" bIns="91425" anchor="b" anchorCtr="0">
            <a:noAutofit/>
          </a:bodyPr>
          <a:lstStyle>
            <a:lvl1pPr lvl="0" algn="l" rtl="0">
              <a:spcBef>
                <a:spcPts val="0"/>
              </a:spcBef>
              <a:spcAft>
                <a:spcPts val="0"/>
              </a:spcAft>
              <a:buNone/>
              <a:defRPr/>
            </a:lvl1pPr>
            <a:lvl2pPr lvl="1" algn="l" rtl="0">
              <a:spcBef>
                <a:spcPts val="0"/>
              </a:spcBef>
              <a:spcAft>
                <a:spcPts val="0"/>
              </a:spcAft>
              <a:buNone/>
              <a:defRPr/>
            </a:lvl2pPr>
            <a:lvl3pPr lvl="2" algn="l" rtl="0">
              <a:spcBef>
                <a:spcPts val="0"/>
              </a:spcBef>
              <a:spcAft>
                <a:spcPts val="0"/>
              </a:spcAft>
              <a:buNone/>
              <a:defRPr/>
            </a:lvl3pPr>
            <a:lvl4pPr lvl="3" algn="l" rtl="0">
              <a:spcBef>
                <a:spcPts val="0"/>
              </a:spcBef>
              <a:spcAft>
                <a:spcPts val="0"/>
              </a:spcAft>
              <a:buNone/>
              <a:defRPr/>
            </a:lvl4pPr>
            <a:lvl5pPr lvl="4" algn="l" rtl="0">
              <a:spcBef>
                <a:spcPts val="0"/>
              </a:spcBef>
              <a:spcAft>
                <a:spcPts val="0"/>
              </a:spcAft>
              <a:buNone/>
              <a:defRPr/>
            </a:lvl5pPr>
            <a:lvl6pPr lvl="5" algn="l" rtl="0">
              <a:spcBef>
                <a:spcPts val="0"/>
              </a:spcBef>
              <a:spcAft>
                <a:spcPts val="0"/>
              </a:spcAft>
              <a:buNone/>
              <a:defRPr/>
            </a:lvl6pPr>
            <a:lvl7pPr lvl="6" algn="l" rtl="0">
              <a:spcBef>
                <a:spcPts val="0"/>
              </a:spcBef>
              <a:spcAft>
                <a:spcPts val="0"/>
              </a:spcAft>
              <a:buNone/>
              <a:defRPr/>
            </a:lvl7pPr>
            <a:lvl8pPr lvl="7" algn="l" rtl="0">
              <a:spcBef>
                <a:spcPts val="0"/>
              </a:spcBef>
              <a:spcAft>
                <a:spcPts val="0"/>
              </a:spcAft>
              <a:buNone/>
              <a:defRPr/>
            </a:lvl8pPr>
            <a:lvl9pPr lvl="8" algn="l" rtl="0">
              <a:spcBef>
                <a:spcPts val="0"/>
              </a:spcBef>
              <a:spcAft>
                <a:spcPts val="0"/>
              </a:spcAft>
              <a:buNone/>
              <a:defRPr/>
            </a:lvl9pPr>
          </a:lstStyle>
          <a:p>
            <a:endParaRPr/>
          </a:p>
        </p:txBody>
      </p:sp>
      <p:sp>
        <p:nvSpPr>
          <p:cNvPr id="66" name="Google Shape;66;p16"/>
          <p:cNvSpPr txBox="1">
            <a:spLocks noGrp="1"/>
          </p:cNvSpPr>
          <p:nvPr>
            <p:ph type="subTitle" idx="1"/>
          </p:nvPr>
        </p:nvSpPr>
        <p:spPr>
          <a:xfrm>
            <a:off x="387900" y="1301035"/>
            <a:ext cx="8520600" cy="414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
              <a:buNone/>
              <a:defRPr/>
            </a:lvl1pPr>
            <a:lvl2pPr lvl="1" algn="l" rtl="0">
              <a:spcBef>
                <a:spcPts val="1600"/>
              </a:spcBef>
              <a:spcAft>
                <a:spcPts val="0"/>
              </a:spcAft>
              <a:buSzPts val="1200"/>
              <a:buNone/>
              <a:defRPr/>
            </a:lvl2pPr>
            <a:lvl3pPr lvl="2" algn="l" rtl="0">
              <a:spcBef>
                <a:spcPts val="1600"/>
              </a:spcBef>
              <a:spcAft>
                <a:spcPts val="0"/>
              </a:spcAft>
              <a:buSzPts val="1200"/>
              <a:buNone/>
              <a:defRPr/>
            </a:lvl3pPr>
            <a:lvl4pPr lvl="3" algn="l" rtl="0">
              <a:spcBef>
                <a:spcPts val="1600"/>
              </a:spcBef>
              <a:spcAft>
                <a:spcPts val="0"/>
              </a:spcAft>
              <a:buSzPts val="1200"/>
              <a:buNone/>
              <a:defRPr/>
            </a:lvl4pPr>
            <a:lvl5pPr lvl="4" algn="l" rtl="0">
              <a:spcBef>
                <a:spcPts val="1600"/>
              </a:spcBef>
              <a:spcAft>
                <a:spcPts val="0"/>
              </a:spcAft>
              <a:buSzPts val="1200"/>
              <a:buNone/>
              <a:defRPr/>
            </a:lvl5pPr>
            <a:lvl6pPr lvl="5" algn="l" rtl="0">
              <a:spcBef>
                <a:spcPts val="1600"/>
              </a:spcBef>
              <a:spcAft>
                <a:spcPts val="0"/>
              </a:spcAft>
              <a:buSzPts val="1200"/>
              <a:buNone/>
              <a:defRPr/>
            </a:lvl6pPr>
            <a:lvl7pPr lvl="6" algn="l" rtl="0">
              <a:spcBef>
                <a:spcPts val="1600"/>
              </a:spcBef>
              <a:spcAft>
                <a:spcPts val="0"/>
              </a:spcAft>
              <a:buSzPts val="1200"/>
              <a:buNone/>
              <a:defRPr/>
            </a:lvl7pPr>
            <a:lvl8pPr lvl="7" algn="l" rtl="0">
              <a:spcBef>
                <a:spcPts val="1600"/>
              </a:spcBef>
              <a:spcAft>
                <a:spcPts val="0"/>
              </a:spcAft>
              <a:buSzPts val="1200"/>
              <a:buNone/>
              <a:defRPr/>
            </a:lvl8pPr>
            <a:lvl9pPr lvl="8" algn="l" rtl="0">
              <a:spcBef>
                <a:spcPts val="1600"/>
              </a:spcBef>
              <a:spcAft>
                <a:spcPts val="1600"/>
              </a:spcAft>
              <a:buSzPts val="1200"/>
              <a:buNone/>
              <a:defRPr/>
            </a:lvl9pPr>
          </a:lstStyle>
          <a:p>
            <a:endParaRPr/>
          </a:p>
        </p:txBody>
      </p:sp>
      <p:sp>
        <p:nvSpPr>
          <p:cNvPr id="67" name="Google Shape;67;p16"/>
          <p:cNvSpPr txBox="1">
            <a:spLocks noGrp="1"/>
          </p:cNvSpPr>
          <p:nvPr>
            <p:ph type="body" idx="2"/>
          </p:nvPr>
        </p:nvSpPr>
        <p:spPr>
          <a:xfrm>
            <a:off x="311700" y="1840250"/>
            <a:ext cx="8520600" cy="34164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D47854"/>
              </a:buClr>
              <a:buSzPts val="1200"/>
              <a:buChar char="●"/>
              <a:defRPr sz="1200">
                <a:solidFill>
                  <a:srgbClr val="434343"/>
                </a:solidFill>
              </a:defRPr>
            </a:lvl1pPr>
            <a:lvl2pPr marL="914400" lvl="1" indent="-304800" rtl="0">
              <a:lnSpc>
                <a:spcPct val="115000"/>
              </a:lnSpc>
              <a:spcBef>
                <a:spcPts val="1600"/>
              </a:spcBef>
              <a:spcAft>
                <a:spcPts val="0"/>
              </a:spcAft>
              <a:buClr>
                <a:srgbClr val="434343"/>
              </a:buClr>
              <a:buSzPts val="1200"/>
              <a:buChar char="○"/>
              <a:defRPr sz="1200">
                <a:solidFill>
                  <a:srgbClr val="434343"/>
                </a:solidFill>
              </a:defRPr>
            </a:lvl2pPr>
            <a:lvl3pPr marL="1371600" lvl="2" indent="-304800" rtl="0">
              <a:lnSpc>
                <a:spcPct val="115000"/>
              </a:lnSpc>
              <a:spcBef>
                <a:spcPts val="1600"/>
              </a:spcBef>
              <a:spcAft>
                <a:spcPts val="0"/>
              </a:spcAft>
              <a:buClr>
                <a:srgbClr val="434343"/>
              </a:buClr>
              <a:buSzPts val="1200"/>
              <a:buChar char="■"/>
              <a:defRPr sz="1200">
                <a:solidFill>
                  <a:srgbClr val="434343"/>
                </a:solidFill>
              </a:defRPr>
            </a:lvl3pPr>
            <a:lvl4pPr marL="1828800" lvl="3" indent="-304800" rtl="0">
              <a:lnSpc>
                <a:spcPct val="115000"/>
              </a:lnSpc>
              <a:spcBef>
                <a:spcPts val="1600"/>
              </a:spcBef>
              <a:spcAft>
                <a:spcPts val="0"/>
              </a:spcAft>
              <a:buClr>
                <a:srgbClr val="434343"/>
              </a:buClr>
              <a:buSzPts val="1200"/>
              <a:buChar char="●"/>
              <a:defRPr sz="1200">
                <a:solidFill>
                  <a:srgbClr val="434343"/>
                </a:solidFill>
              </a:defRPr>
            </a:lvl4pPr>
            <a:lvl5pPr marL="2286000" lvl="4" indent="-304800" rtl="0">
              <a:lnSpc>
                <a:spcPct val="115000"/>
              </a:lnSpc>
              <a:spcBef>
                <a:spcPts val="1600"/>
              </a:spcBef>
              <a:spcAft>
                <a:spcPts val="0"/>
              </a:spcAft>
              <a:buClr>
                <a:srgbClr val="434343"/>
              </a:buClr>
              <a:buSzPts val="1200"/>
              <a:buChar char="○"/>
              <a:defRPr sz="1200">
                <a:solidFill>
                  <a:srgbClr val="434343"/>
                </a:solidFill>
              </a:defRPr>
            </a:lvl5pPr>
            <a:lvl6pPr marL="2743200" lvl="5" indent="-304800" rtl="0">
              <a:lnSpc>
                <a:spcPct val="115000"/>
              </a:lnSpc>
              <a:spcBef>
                <a:spcPts val="1600"/>
              </a:spcBef>
              <a:spcAft>
                <a:spcPts val="0"/>
              </a:spcAft>
              <a:buClr>
                <a:srgbClr val="434343"/>
              </a:buClr>
              <a:buSzPts val="1200"/>
              <a:buChar char="■"/>
              <a:defRPr sz="1200">
                <a:solidFill>
                  <a:srgbClr val="434343"/>
                </a:solidFill>
              </a:defRPr>
            </a:lvl6pPr>
            <a:lvl7pPr marL="3200400" lvl="6" indent="-304800" rtl="0">
              <a:lnSpc>
                <a:spcPct val="115000"/>
              </a:lnSpc>
              <a:spcBef>
                <a:spcPts val="1600"/>
              </a:spcBef>
              <a:spcAft>
                <a:spcPts val="0"/>
              </a:spcAft>
              <a:buClr>
                <a:srgbClr val="434343"/>
              </a:buClr>
              <a:buSzPts val="1200"/>
              <a:buChar char="●"/>
              <a:defRPr sz="1200">
                <a:solidFill>
                  <a:srgbClr val="434343"/>
                </a:solidFill>
              </a:defRPr>
            </a:lvl7pPr>
            <a:lvl8pPr marL="3657600" lvl="7" indent="-304800" rtl="0">
              <a:lnSpc>
                <a:spcPct val="115000"/>
              </a:lnSpc>
              <a:spcBef>
                <a:spcPts val="1600"/>
              </a:spcBef>
              <a:spcAft>
                <a:spcPts val="0"/>
              </a:spcAft>
              <a:buClr>
                <a:srgbClr val="434343"/>
              </a:buClr>
              <a:buSzPts val="1200"/>
              <a:buChar char="○"/>
              <a:defRPr sz="1200">
                <a:solidFill>
                  <a:srgbClr val="434343"/>
                </a:solidFill>
              </a:defRPr>
            </a:lvl8pPr>
            <a:lvl9pPr marL="4114800" lvl="8" indent="-304800"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68" name="Google Shape;68;p16"/>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rPr>
              <a:t>Section 1.0: Section Title     -    Sub Section</a:t>
            </a:r>
            <a:endParaRPr sz="800">
              <a:solidFill>
                <a:srgbClr val="434343"/>
              </a:solidFill>
            </a:endParaRPr>
          </a:p>
        </p:txBody>
      </p:sp>
      <p:sp>
        <p:nvSpPr>
          <p:cNvPr id="69" name="Google Shape;69;p16"/>
          <p:cNvSpPr/>
          <p:nvPr/>
        </p:nvSpPr>
        <p:spPr>
          <a:xfrm>
            <a:off x="5382725" y="647925"/>
            <a:ext cx="3538800" cy="387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6"/>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34343"/>
                </a:solidFill>
              </a:rPr>
              <a:t>Nesterly</a:t>
            </a:r>
            <a:r>
              <a:rPr lang="en" sz="800">
                <a:solidFill>
                  <a:srgbClr val="434343"/>
                </a:solidFill>
              </a:rPr>
              <a:t>        Presentation Title</a:t>
            </a:r>
            <a:endParaRPr sz="800">
              <a:solidFill>
                <a:srgbClr val="434343"/>
              </a:solidFill>
            </a:endParaRPr>
          </a:p>
        </p:txBody>
      </p:sp>
      <p:pic>
        <p:nvPicPr>
          <p:cNvPr id="71" name="Google Shape;71;p16"/>
          <p:cNvPicPr preferRelativeResize="0"/>
          <p:nvPr/>
        </p:nvPicPr>
        <p:blipFill>
          <a:blip r:embed="rId2">
            <a:alphaModFix/>
          </a:blip>
          <a:stretch>
            <a:fillRect/>
          </a:stretch>
        </p:blipFill>
        <p:spPr>
          <a:xfrm>
            <a:off x="7846797" y="4775078"/>
            <a:ext cx="1106692" cy="2206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2 1">
  <p:cSld name="TITLE_1_2_1">
    <p:spTree>
      <p:nvGrpSpPr>
        <p:cNvPr id="1" name="Shape 72"/>
        <p:cNvGrpSpPr/>
        <p:nvPr/>
      </p:nvGrpSpPr>
      <p:grpSpPr>
        <a:xfrm>
          <a:off x="0" y="0"/>
          <a:ext cx="0" cy="0"/>
          <a:chOff x="0" y="0"/>
          <a:chExt cx="0" cy="0"/>
        </a:xfrm>
      </p:grpSpPr>
      <p:sp>
        <p:nvSpPr>
          <p:cNvPr id="73" name="Google Shape;73;p17"/>
          <p:cNvSpPr txBox="1">
            <a:spLocks noGrp="1"/>
          </p:cNvSpPr>
          <p:nvPr>
            <p:ph type="ctrTitle"/>
          </p:nvPr>
        </p:nvSpPr>
        <p:spPr>
          <a:xfrm>
            <a:off x="387908" y="1594200"/>
            <a:ext cx="8520600" cy="1072500"/>
          </a:xfrm>
          <a:prstGeom prst="rect">
            <a:avLst/>
          </a:prstGeom>
        </p:spPr>
        <p:txBody>
          <a:bodyPr spcFirstLastPara="1" wrap="square" lIns="91425" tIns="91425" rIns="91425" bIns="91425" anchor="b" anchorCtr="0">
            <a:noAutofit/>
          </a:bodyPr>
          <a:lstStyle>
            <a:lvl1pPr lvl="0" algn="l" rtl="0">
              <a:spcBef>
                <a:spcPts val="0"/>
              </a:spcBef>
              <a:spcAft>
                <a:spcPts val="0"/>
              </a:spcAft>
              <a:buNone/>
              <a:defRPr/>
            </a:lvl1pPr>
            <a:lvl2pPr lvl="1" algn="l" rtl="0">
              <a:spcBef>
                <a:spcPts val="0"/>
              </a:spcBef>
              <a:spcAft>
                <a:spcPts val="0"/>
              </a:spcAft>
              <a:buNone/>
              <a:defRPr/>
            </a:lvl2pPr>
            <a:lvl3pPr lvl="2" algn="l" rtl="0">
              <a:spcBef>
                <a:spcPts val="0"/>
              </a:spcBef>
              <a:spcAft>
                <a:spcPts val="0"/>
              </a:spcAft>
              <a:buNone/>
              <a:defRPr/>
            </a:lvl3pPr>
            <a:lvl4pPr lvl="3" algn="l" rtl="0">
              <a:spcBef>
                <a:spcPts val="0"/>
              </a:spcBef>
              <a:spcAft>
                <a:spcPts val="0"/>
              </a:spcAft>
              <a:buNone/>
              <a:defRPr/>
            </a:lvl4pPr>
            <a:lvl5pPr lvl="4" algn="l" rtl="0">
              <a:spcBef>
                <a:spcPts val="0"/>
              </a:spcBef>
              <a:spcAft>
                <a:spcPts val="0"/>
              </a:spcAft>
              <a:buNone/>
              <a:defRPr/>
            </a:lvl5pPr>
            <a:lvl6pPr lvl="5" algn="l" rtl="0">
              <a:spcBef>
                <a:spcPts val="0"/>
              </a:spcBef>
              <a:spcAft>
                <a:spcPts val="0"/>
              </a:spcAft>
              <a:buNone/>
              <a:defRPr/>
            </a:lvl6pPr>
            <a:lvl7pPr lvl="6" algn="l" rtl="0">
              <a:spcBef>
                <a:spcPts val="0"/>
              </a:spcBef>
              <a:spcAft>
                <a:spcPts val="0"/>
              </a:spcAft>
              <a:buNone/>
              <a:defRPr/>
            </a:lvl7pPr>
            <a:lvl8pPr lvl="7" algn="l" rtl="0">
              <a:spcBef>
                <a:spcPts val="0"/>
              </a:spcBef>
              <a:spcAft>
                <a:spcPts val="0"/>
              </a:spcAft>
              <a:buNone/>
              <a:defRPr/>
            </a:lvl8pPr>
            <a:lvl9pPr lvl="8" algn="l" rtl="0">
              <a:spcBef>
                <a:spcPts val="0"/>
              </a:spcBef>
              <a:spcAft>
                <a:spcPts val="0"/>
              </a:spcAft>
              <a:buNone/>
              <a:defRPr/>
            </a:lvl9pPr>
          </a:lstStyle>
          <a:p>
            <a:endParaRPr/>
          </a:p>
        </p:txBody>
      </p:sp>
      <p:sp>
        <p:nvSpPr>
          <p:cNvPr id="74" name="Google Shape;74;p17"/>
          <p:cNvSpPr txBox="1">
            <a:spLocks noGrp="1"/>
          </p:cNvSpPr>
          <p:nvPr>
            <p:ph type="body" idx="1"/>
          </p:nvPr>
        </p:nvSpPr>
        <p:spPr>
          <a:xfrm>
            <a:off x="311700" y="2837050"/>
            <a:ext cx="8520600" cy="34164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D47854"/>
              </a:buClr>
              <a:buSzPts val="1200"/>
              <a:buChar char="●"/>
              <a:defRPr sz="1200">
                <a:solidFill>
                  <a:srgbClr val="434343"/>
                </a:solidFill>
              </a:defRPr>
            </a:lvl1pPr>
            <a:lvl2pPr marL="914400" lvl="1" indent="-304800" rtl="0">
              <a:lnSpc>
                <a:spcPct val="115000"/>
              </a:lnSpc>
              <a:spcBef>
                <a:spcPts val="1600"/>
              </a:spcBef>
              <a:spcAft>
                <a:spcPts val="0"/>
              </a:spcAft>
              <a:buClr>
                <a:srgbClr val="434343"/>
              </a:buClr>
              <a:buSzPts val="1200"/>
              <a:buChar char="○"/>
              <a:defRPr sz="1200">
                <a:solidFill>
                  <a:srgbClr val="434343"/>
                </a:solidFill>
              </a:defRPr>
            </a:lvl2pPr>
            <a:lvl3pPr marL="1371600" lvl="2" indent="-304800" rtl="0">
              <a:lnSpc>
                <a:spcPct val="115000"/>
              </a:lnSpc>
              <a:spcBef>
                <a:spcPts val="1600"/>
              </a:spcBef>
              <a:spcAft>
                <a:spcPts val="0"/>
              </a:spcAft>
              <a:buClr>
                <a:srgbClr val="434343"/>
              </a:buClr>
              <a:buSzPts val="1200"/>
              <a:buChar char="■"/>
              <a:defRPr sz="1200">
                <a:solidFill>
                  <a:srgbClr val="434343"/>
                </a:solidFill>
              </a:defRPr>
            </a:lvl3pPr>
            <a:lvl4pPr marL="1828800" lvl="3" indent="-304800" rtl="0">
              <a:lnSpc>
                <a:spcPct val="115000"/>
              </a:lnSpc>
              <a:spcBef>
                <a:spcPts val="1600"/>
              </a:spcBef>
              <a:spcAft>
                <a:spcPts val="0"/>
              </a:spcAft>
              <a:buClr>
                <a:srgbClr val="434343"/>
              </a:buClr>
              <a:buSzPts val="1200"/>
              <a:buChar char="●"/>
              <a:defRPr sz="1200">
                <a:solidFill>
                  <a:srgbClr val="434343"/>
                </a:solidFill>
              </a:defRPr>
            </a:lvl4pPr>
            <a:lvl5pPr marL="2286000" lvl="4" indent="-304800" rtl="0">
              <a:lnSpc>
                <a:spcPct val="115000"/>
              </a:lnSpc>
              <a:spcBef>
                <a:spcPts val="1600"/>
              </a:spcBef>
              <a:spcAft>
                <a:spcPts val="0"/>
              </a:spcAft>
              <a:buClr>
                <a:srgbClr val="434343"/>
              </a:buClr>
              <a:buSzPts val="1200"/>
              <a:buChar char="○"/>
              <a:defRPr sz="1200">
                <a:solidFill>
                  <a:srgbClr val="434343"/>
                </a:solidFill>
              </a:defRPr>
            </a:lvl5pPr>
            <a:lvl6pPr marL="2743200" lvl="5" indent="-304800" rtl="0">
              <a:lnSpc>
                <a:spcPct val="115000"/>
              </a:lnSpc>
              <a:spcBef>
                <a:spcPts val="1600"/>
              </a:spcBef>
              <a:spcAft>
                <a:spcPts val="0"/>
              </a:spcAft>
              <a:buClr>
                <a:srgbClr val="434343"/>
              </a:buClr>
              <a:buSzPts val="1200"/>
              <a:buChar char="■"/>
              <a:defRPr sz="1200">
                <a:solidFill>
                  <a:srgbClr val="434343"/>
                </a:solidFill>
              </a:defRPr>
            </a:lvl6pPr>
            <a:lvl7pPr marL="3200400" lvl="6" indent="-304800" rtl="0">
              <a:lnSpc>
                <a:spcPct val="115000"/>
              </a:lnSpc>
              <a:spcBef>
                <a:spcPts val="1600"/>
              </a:spcBef>
              <a:spcAft>
                <a:spcPts val="0"/>
              </a:spcAft>
              <a:buClr>
                <a:srgbClr val="434343"/>
              </a:buClr>
              <a:buSzPts val="1200"/>
              <a:buChar char="●"/>
              <a:defRPr sz="1200">
                <a:solidFill>
                  <a:srgbClr val="434343"/>
                </a:solidFill>
              </a:defRPr>
            </a:lvl7pPr>
            <a:lvl8pPr marL="3657600" lvl="7" indent="-304800" rtl="0">
              <a:lnSpc>
                <a:spcPct val="115000"/>
              </a:lnSpc>
              <a:spcBef>
                <a:spcPts val="1600"/>
              </a:spcBef>
              <a:spcAft>
                <a:spcPts val="0"/>
              </a:spcAft>
              <a:buClr>
                <a:srgbClr val="434343"/>
              </a:buClr>
              <a:buSzPts val="1200"/>
              <a:buChar char="○"/>
              <a:defRPr sz="1200">
                <a:solidFill>
                  <a:srgbClr val="434343"/>
                </a:solidFill>
              </a:defRPr>
            </a:lvl8pPr>
            <a:lvl9pPr marL="4114800" lvl="8" indent="-304800"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75" name="Google Shape;75;p17"/>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rPr>
              <a:t>Section 1.0: Section Title     -    Sub Section</a:t>
            </a:r>
            <a:endParaRPr sz="800">
              <a:solidFill>
                <a:srgbClr val="434343"/>
              </a:solidFill>
            </a:endParaRPr>
          </a:p>
        </p:txBody>
      </p:sp>
      <p:sp>
        <p:nvSpPr>
          <p:cNvPr id="76" name="Google Shape;76;p17"/>
          <p:cNvSpPr/>
          <p:nvPr/>
        </p:nvSpPr>
        <p:spPr>
          <a:xfrm>
            <a:off x="5382725" y="647925"/>
            <a:ext cx="3538800" cy="387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34343"/>
                </a:solidFill>
              </a:rPr>
              <a:t>Nesterly</a:t>
            </a:r>
            <a:r>
              <a:rPr lang="en" sz="800">
                <a:solidFill>
                  <a:srgbClr val="434343"/>
                </a:solidFill>
              </a:rPr>
              <a:t>        Presentation Title</a:t>
            </a:r>
            <a:endParaRPr sz="800">
              <a:solidFill>
                <a:srgbClr val="434343"/>
              </a:solidFill>
            </a:endParaRPr>
          </a:p>
        </p:txBody>
      </p:sp>
      <p:pic>
        <p:nvPicPr>
          <p:cNvPr id="78" name="Google Shape;78;p17"/>
          <p:cNvPicPr preferRelativeResize="0"/>
          <p:nvPr/>
        </p:nvPicPr>
        <p:blipFill>
          <a:blip r:embed="rId2">
            <a:alphaModFix/>
          </a:blip>
          <a:stretch>
            <a:fillRect/>
          </a:stretch>
        </p:blipFill>
        <p:spPr>
          <a:xfrm>
            <a:off x="7846797" y="4775078"/>
            <a:ext cx="1106692" cy="2206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4906950" y="1840250"/>
            <a:ext cx="8520600" cy="34164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D47854"/>
              </a:buClr>
              <a:buSzPts val="1200"/>
              <a:buChar char="●"/>
              <a:defRPr sz="1200">
                <a:solidFill>
                  <a:srgbClr val="434343"/>
                </a:solidFill>
              </a:defRPr>
            </a:lvl1pPr>
            <a:lvl2pPr marL="914400" lvl="1" indent="-304800" rtl="0">
              <a:lnSpc>
                <a:spcPct val="115000"/>
              </a:lnSpc>
              <a:spcBef>
                <a:spcPts val="1600"/>
              </a:spcBef>
              <a:spcAft>
                <a:spcPts val="0"/>
              </a:spcAft>
              <a:buClr>
                <a:srgbClr val="434343"/>
              </a:buClr>
              <a:buSzPts val="1200"/>
              <a:buChar char="○"/>
              <a:defRPr sz="1200">
                <a:solidFill>
                  <a:srgbClr val="434343"/>
                </a:solidFill>
              </a:defRPr>
            </a:lvl2pPr>
            <a:lvl3pPr marL="1371600" lvl="2" indent="-304800" rtl="0">
              <a:lnSpc>
                <a:spcPct val="115000"/>
              </a:lnSpc>
              <a:spcBef>
                <a:spcPts val="1600"/>
              </a:spcBef>
              <a:spcAft>
                <a:spcPts val="0"/>
              </a:spcAft>
              <a:buClr>
                <a:srgbClr val="434343"/>
              </a:buClr>
              <a:buSzPts val="1200"/>
              <a:buChar char="■"/>
              <a:defRPr sz="1200">
                <a:solidFill>
                  <a:srgbClr val="434343"/>
                </a:solidFill>
              </a:defRPr>
            </a:lvl3pPr>
            <a:lvl4pPr marL="1828800" lvl="3" indent="-304800" rtl="0">
              <a:lnSpc>
                <a:spcPct val="115000"/>
              </a:lnSpc>
              <a:spcBef>
                <a:spcPts val="1600"/>
              </a:spcBef>
              <a:spcAft>
                <a:spcPts val="0"/>
              </a:spcAft>
              <a:buClr>
                <a:srgbClr val="434343"/>
              </a:buClr>
              <a:buSzPts val="1200"/>
              <a:buChar char="●"/>
              <a:defRPr sz="1200">
                <a:solidFill>
                  <a:srgbClr val="434343"/>
                </a:solidFill>
              </a:defRPr>
            </a:lvl4pPr>
            <a:lvl5pPr marL="2286000" lvl="4" indent="-304800" rtl="0">
              <a:lnSpc>
                <a:spcPct val="115000"/>
              </a:lnSpc>
              <a:spcBef>
                <a:spcPts val="1600"/>
              </a:spcBef>
              <a:spcAft>
                <a:spcPts val="0"/>
              </a:spcAft>
              <a:buClr>
                <a:srgbClr val="434343"/>
              </a:buClr>
              <a:buSzPts val="1200"/>
              <a:buChar char="○"/>
              <a:defRPr sz="1200">
                <a:solidFill>
                  <a:srgbClr val="434343"/>
                </a:solidFill>
              </a:defRPr>
            </a:lvl5pPr>
            <a:lvl6pPr marL="2743200" lvl="5" indent="-304800" rtl="0">
              <a:lnSpc>
                <a:spcPct val="115000"/>
              </a:lnSpc>
              <a:spcBef>
                <a:spcPts val="1600"/>
              </a:spcBef>
              <a:spcAft>
                <a:spcPts val="0"/>
              </a:spcAft>
              <a:buClr>
                <a:srgbClr val="434343"/>
              </a:buClr>
              <a:buSzPts val="1200"/>
              <a:buChar char="■"/>
              <a:defRPr sz="1200">
                <a:solidFill>
                  <a:srgbClr val="434343"/>
                </a:solidFill>
              </a:defRPr>
            </a:lvl6pPr>
            <a:lvl7pPr marL="3200400" lvl="6" indent="-304800" rtl="0">
              <a:lnSpc>
                <a:spcPct val="115000"/>
              </a:lnSpc>
              <a:spcBef>
                <a:spcPts val="1600"/>
              </a:spcBef>
              <a:spcAft>
                <a:spcPts val="0"/>
              </a:spcAft>
              <a:buClr>
                <a:srgbClr val="434343"/>
              </a:buClr>
              <a:buSzPts val="1200"/>
              <a:buChar char="●"/>
              <a:defRPr sz="1200">
                <a:solidFill>
                  <a:srgbClr val="434343"/>
                </a:solidFill>
              </a:defRPr>
            </a:lvl7pPr>
            <a:lvl8pPr marL="3657600" lvl="7" indent="-304800" rtl="0">
              <a:lnSpc>
                <a:spcPct val="115000"/>
              </a:lnSpc>
              <a:spcBef>
                <a:spcPts val="1600"/>
              </a:spcBef>
              <a:spcAft>
                <a:spcPts val="0"/>
              </a:spcAft>
              <a:buClr>
                <a:srgbClr val="434343"/>
              </a:buClr>
              <a:buSzPts val="1200"/>
              <a:buChar char="○"/>
              <a:defRPr sz="1200">
                <a:solidFill>
                  <a:srgbClr val="434343"/>
                </a:solidFill>
              </a:defRPr>
            </a:lvl8pPr>
            <a:lvl9pPr marL="4114800" lvl="8" indent="-304800"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81" name="Google Shape;81;p18"/>
          <p:cNvSpPr txBox="1">
            <a:spLocks noGrp="1"/>
          </p:cNvSpPr>
          <p:nvPr>
            <p:ph type="ctrTitle"/>
          </p:nvPr>
        </p:nvSpPr>
        <p:spPr>
          <a:xfrm>
            <a:off x="387908" y="228600"/>
            <a:ext cx="8520600" cy="1072500"/>
          </a:xfrm>
          <a:prstGeom prst="rect">
            <a:avLst/>
          </a:prstGeom>
        </p:spPr>
        <p:txBody>
          <a:bodyPr spcFirstLastPara="1" wrap="square" lIns="91425" tIns="91425" rIns="91425" bIns="91425" anchor="b" anchorCtr="0">
            <a:noAutofit/>
          </a:bodyPr>
          <a:lstStyle>
            <a:lvl1pPr lvl="0" algn="l" rtl="0">
              <a:spcBef>
                <a:spcPts val="0"/>
              </a:spcBef>
              <a:spcAft>
                <a:spcPts val="0"/>
              </a:spcAft>
              <a:buNone/>
              <a:defRPr/>
            </a:lvl1pPr>
            <a:lvl2pPr lvl="1" algn="l" rtl="0">
              <a:spcBef>
                <a:spcPts val="0"/>
              </a:spcBef>
              <a:spcAft>
                <a:spcPts val="0"/>
              </a:spcAft>
              <a:buNone/>
              <a:defRPr/>
            </a:lvl2pPr>
            <a:lvl3pPr lvl="2" algn="l" rtl="0">
              <a:spcBef>
                <a:spcPts val="0"/>
              </a:spcBef>
              <a:spcAft>
                <a:spcPts val="0"/>
              </a:spcAft>
              <a:buNone/>
              <a:defRPr/>
            </a:lvl3pPr>
            <a:lvl4pPr lvl="3" algn="l" rtl="0">
              <a:spcBef>
                <a:spcPts val="0"/>
              </a:spcBef>
              <a:spcAft>
                <a:spcPts val="0"/>
              </a:spcAft>
              <a:buNone/>
              <a:defRPr/>
            </a:lvl4pPr>
            <a:lvl5pPr lvl="4" algn="l" rtl="0">
              <a:spcBef>
                <a:spcPts val="0"/>
              </a:spcBef>
              <a:spcAft>
                <a:spcPts val="0"/>
              </a:spcAft>
              <a:buNone/>
              <a:defRPr/>
            </a:lvl5pPr>
            <a:lvl6pPr lvl="5" algn="l" rtl="0">
              <a:spcBef>
                <a:spcPts val="0"/>
              </a:spcBef>
              <a:spcAft>
                <a:spcPts val="0"/>
              </a:spcAft>
              <a:buNone/>
              <a:defRPr/>
            </a:lvl6pPr>
            <a:lvl7pPr lvl="6" algn="l" rtl="0">
              <a:spcBef>
                <a:spcPts val="0"/>
              </a:spcBef>
              <a:spcAft>
                <a:spcPts val="0"/>
              </a:spcAft>
              <a:buNone/>
              <a:defRPr/>
            </a:lvl7pPr>
            <a:lvl8pPr lvl="7" algn="l" rtl="0">
              <a:spcBef>
                <a:spcPts val="0"/>
              </a:spcBef>
              <a:spcAft>
                <a:spcPts val="0"/>
              </a:spcAft>
              <a:buNone/>
              <a:defRPr/>
            </a:lvl8pPr>
            <a:lvl9pPr lvl="8" algn="l" rtl="0">
              <a:spcBef>
                <a:spcPts val="0"/>
              </a:spcBef>
              <a:spcAft>
                <a:spcPts val="0"/>
              </a:spcAft>
              <a:buNone/>
              <a:defRPr/>
            </a:lvl9pPr>
          </a:lstStyle>
          <a:p>
            <a:endParaRPr/>
          </a:p>
        </p:txBody>
      </p:sp>
      <p:sp>
        <p:nvSpPr>
          <p:cNvPr id="82" name="Google Shape;82;p18"/>
          <p:cNvSpPr txBox="1">
            <a:spLocks noGrp="1"/>
          </p:cNvSpPr>
          <p:nvPr>
            <p:ph type="subTitle" idx="2"/>
          </p:nvPr>
        </p:nvSpPr>
        <p:spPr>
          <a:xfrm>
            <a:off x="387900" y="1301035"/>
            <a:ext cx="8520600" cy="414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
              <a:buNone/>
              <a:defRPr/>
            </a:lvl1pPr>
            <a:lvl2pPr lvl="1" algn="l" rtl="0">
              <a:spcBef>
                <a:spcPts val="1600"/>
              </a:spcBef>
              <a:spcAft>
                <a:spcPts val="0"/>
              </a:spcAft>
              <a:buSzPts val="1200"/>
              <a:buNone/>
              <a:defRPr/>
            </a:lvl2pPr>
            <a:lvl3pPr lvl="2" algn="l" rtl="0">
              <a:spcBef>
                <a:spcPts val="1600"/>
              </a:spcBef>
              <a:spcAft>
                <a:spcPts val="0"/>
              </a:spcAft>
              <a:buSzPts val="1200"/>
              <a:buNone/>
              <a:defRPr/>
            </a:lvl3pPr>
            <a:lvl4pPr lvl="3" algn="l" rtl="0">
              <a:spcBef>
                <a:spcPts val="1600"/>
              </a:spcBef>
              <a:spcAft>
                <a:spcPts val="0"/>
              </a:spcAft>
              <a:buSzPts val="1200"/>
              <a:buNone/>
              <a:defRPr/>
            </a:lvl4pPr>
            <a:lvl5pPr lvl="4" algn="l" rtl="0">
              <a:spcBef>
                <a:spcPts val="1600"/>
              </a:spcBef>
              <a:spcAft>
                <a:spcPts val="0"/>
              </a:spcAft>
              <a:buSzPts val="1200"/>
              <a:buNone/>
              <a:defRPr/>
            </a:lvl5pPr>
            <a:lvl6pPr lvl="5" algn="l" rtl="0">
              <a:spcBef>
                <a:spcPts val="1600"/>
              </a:spcBef>
              <a:spcAft>
                <a:spcPts val="0"/>
              </a:spcAft>
              <a:buSzPts val="1200"/>
              <a:buNone/>
              <a:defRPr/>
            </a:lvl6pPr>
            <a:lvl7pPr lvl="6" algn="l" rtl="0">
              <a:spcBef>
                <a:spcPts val="1600"/>
              </a:spcBef>
              <a:spcAft>
                <a:spcPts val="0"/>
              </a:spcAft>
              <a:buSzPts val="1200"/>
              <a:buNone/>
              <a:defRPr/>
            </a:lvl7pPr>
            <a:lvl8pPr lvl="7" algn="l" rtl="0">
              <a:spcBef>
                <a:spcPts val="1600"/>
              </a:spcBef>
              <a:spcAft>
                <a:spcPts val="0"/>
              </a:spcAft>
              <a:buSzPts val="1200"/>
              <a:buNone/>
              <a:defRPr/>
            </a:lvl8pPr>
            <a:lvl9pPr lvl="8" algn="l" rtl="0">
              <a:spcBef>
                <a:spcPts val="1600"/>
              </a:spcBef>
              <a:spcAft>
                <a:spcPts val="1600"/>
              </a:spcAft>
              <a:buSzPts val="1200"/>
              <a:buNone/>
              <a:defRPr/>
            </a:lvl9pPr>
          </a:lstStyle>
          <a:p>
            <a:endParaRPr/>
          </a:p>
        </p:txBody>
      </p:sp>
      <p:sp>
        <p:nvSpPr>
          <p:cNvPr id="83" name="Google Shape;83;p18"/>
          <p:cNvSpPr txBox="1">
            <a:spLocks noGrp="1"/>
          </p:cNvSpPr>
          <p:nvPr>
            <p:ph type="body" idx="3"/>
          </p:nvPr>
        </p:nvSpPr>
        <p:spPr>
          <a:xfrm>
            <a:off x="311700" y="1840250"/>
            <a:ext cx="8520600" cy="34164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D47854"/>
              </a:buClr>
              <a:buSzPts val="1200"/>
              <a:buChar char="●"/>
              <a:defRPr sz="1200">
                <a:solidFill>
                  <a:srgbClr val="434343"/>
                </a:solidFill>
              </a:defRPr>
            </a:lvl1pPr>
            <a:lvl2pPr marL="914400" lvl="1" indent="-304800" rtl="0">
              <a:lnSpc>
                <a:spcPct val="115000"/>
              </a:lnSpc>
              <a:spcBef>
                <a:spcPts val="1600"/>
              </a:spcBef>
              <a:spcAft>
                <a:spcPts val="0"/>
              </a:spcAft>
              <a:buClr>
                <a:srgbClr val="434343"/>
              </a:buClr>
              <a:buSzPts val="1200"/>
              <a:buChar char="○"/>
              <a:defRPr sz="1200">
                <a:solidFill>
                  <a:srgbClr val="434343"/>
                </a:solidFill>
              </a:defRPr>
            </a:lvl2pPr>
            <a:lvl3pPr marL="1371600" lvl="2" indent="-304800" rtl="0">
              <a:lnSpc>
                <a:spcPct val="115000"/>
              </a:lnSpc>
              <a:spcBef>
                <a:spcPts val="1600"/>
              </a:spcBef>
              <a:spcAft>
                <a:spcPts val="0"/>
              </a:spcAft>
              <a:buClr>
                <a:srgbClr val="434343"/>
              </a:buClr>
              <a:buSzPts val="1200"/>
              <a:buChar char="■"/>
              <a:defRPr sz="1200">
                <a:solidFill>
                  <a:srgbClr val="434343"/>
                </a:solidFill>
              </a:defRPr>
            </a:lvl3pPr>
            <a:lvl4pPr marL="1828800" lvl="3" indent="-304800" rtl="0">
              <a:lnSpc>
                <a:spcPct val="115000"/>
              </a:lnSpc>
              <a:spcBef>
                <a:spcPts val="1600"/>
              </a:spcBef>
              <a:spcAft>
                <a:spcPts val="0"/>
              </a:spcAft>
              <a:buClr>
                <a:srgbClr val="434343"/>
              </a:buClr>
              <a:buSzPts val="1200"/>
              <a:buChar char="●"/>
              <a:defRPr sz="1200">
                <a:solidFill>
                  <a:srgbClr val="434343"/>
                </a:solidFill>
              </a:defRPr>
            </a:lvl4pPr>
            <a:lvl5pPr marL="2286000" lvl="4" indent="-304800" rtl="0">
              <a:lnSpc>
                <a:spcPct val="115000"/>
              </a:lnSpc>
              <a:spcBef>
                <a:spcPts val="1600"/>
              </a:spcBef>
              <a:spcAft>
                <a:spcPts val="0"/>
              </a:spcAft>
              <a:buClr>
                <a:srgbClr val="434343"/>
              </a:buClr>
              <a:buSzPts val="1200"/>
              <a:buChar char="○"/>
              <a:defRPr sz="1200">
                <a:solidFill>
                  <a:srgbClr val="434343"/>
                </a:solidFill>
              </a:defRPr>
            </a:lvl5pPr>
            <a:lvl6pPr marL="2743200" lvl="5" indent="-304800" rtl="0">
              <a:lnSpc>
                <a:spcPct val="115000"/>
              </a:lnSpc>
              <a:spcBef>
                <a:spcPts val="1600"/>
              </a:spcBef>
              <a:spcAft>
                <a:spcPts val="0"/>
              </a:spcAft>
              <a:buClr>
                <a:srgbClr val="434343"/>
              </a:buClr>
              <a:buSzPts val="1200"/>
              <a:buChar char="■"/>
              <a:defRPr sz="1200">
                <a:solidFill>
                  <a:srgbClr val="434343"/>
                </a:solidFill>
              </a:defRPr>
            </a:lvl6pPr>
            <a:lvl7pPr marL="3200400" lvl="6" indent="-304800" rtl="0">
              <a:lnSpc>
                <a:spcPct val="115000"/>
              </a:lnSpc>
              <a:spcBef>
                <a:spcPts val="1600"/>
              </a:spcBef>
              <a:spcAft>
                <a:spcPts val="0"/>
              </a:spcAft>
              <a:buClr>
                <a:srgbClr val="434343"/>
              </a:buClr>
              <a:buSzPts val="1200"/>
              <a:buChar char="●"/>
              <a:defRPr sz="1200">
                <a:solidFill>
                  <a:srgbClr val="434343"/>
                </a:solidFill>
              </a:defRPr>
            </a:lvl7pPr>
            <a:lvl8pPr marL="3657600" lvl="7" indent="-304800" rtl="0">
              <a:lnSpc>
                <a:spcPct val="115000"/>
              </a:lnSpc>
              <a:spcBef>
                <a:spcPts val="1600"/>
              </a:spcBef>
              <a:spcAft>
                <a:spcPts val="0"/>
              </a:spcAft>
              <a:buClr>
                <a:srgbClr val="434343"/>
              </a:buClr>
              <a:buSzPts val="1200"/>
              <a:buChar char="○"/>
              <a:defRPr sz="1200">
                <a:solidFill>
                  <a:srgbClr val="434343"/>
                </a:solidFill>
              </a:defRPr>
            </a:lvl8pPr>
            <a:lvl9pPr marL="4114800" lvl="8" indent="-304800"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84" name="Google Shape;84;p18"/>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rPr>
              <a:t>Section 1.0: Section Title     -    Sub Section</a:t>
            </a:r>
            <a:endParaRPr sz="800">
              <a:solidFill>
                <a:srgbClr val="434343"/>
              </a:solidFill>
            </a:endParaRPr>
          </a:p>
        </p:txBody>
      </p:sp>
      <p:sp>
        <p:nvSpPr>
          <p:cNvPr id="85" name="Google Shape;85;p18"/>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34343"/>
                </a:solidFill>
              </a:rPr>
              <a:t>Nesterly</a:t>
            </a:r>
            <a:r>
              <a:rPr lang="en" sz="800">
                <a:solidFill>
                  <a:srgbClr val="434343"/>
                </a:solidFill>
              </a:rPr>
              <a:t>        Presentation Title</a:t>
            </a:r>
            <a:endParaRPr sz="800">
              <a:solidFill>
                <a:srgbClr val="434343"/>
              </a:solidFill>
            </a:endParaRPr>
          </a:p>
        </p:txBody>
      </p:sp>
      <p:pic>
        <p:nvPicPr>
          <p:cNvPr id="86" name="Google Shape;86;p18"/>
          <p:cNvPicPr preferRelativeResize="0"/>
          <p:nvPr/>
        </p:nvPicPr>
        <p:blipFill>
          <a:blip r:embed="rId2">
            <a:alphaModFix/>
          </a:blip>
          <a:stretch>
            <a:fillRect/>
          </a:stretch>
        </p:blipFill>
        <p:spPr>
          <a:xfrm>
            <a:off x="7846797" y="4775078"/>
            <a:ext cx="1106692" cy="2206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87"/>
        <p:cNvGrpSpPr/>
        <p:nvPr/>
      </p:nvGrpSpPr>
      <p:grpSpPr>
        <a:xfrm>
          <a:off x="0" y="0"/>
          <a:ext cx="0" cy="0"/>
          <a:chOff x="0" y="0"/>
          <a:chExt cx="0" cy="0"/>
        </a:xfrm>
      </p:grpSpPr>
      <p:sp>
        <p:nvSpPr>
          <p:cNvPr id="88" name="Google Shape;88;p19"/>
          <p:cNvSpPr txBox="1">
            <a:spLocks noGrp="1"/>
          </p:cNvSpPr>
          <p:nvPr>
            <p:ph type="body" idx="1"/>
          </p:nvPr>
        </p:nvSpPr>
        <p:spPr>
          <a:xfrm>
            <a:off x="6013950" y="1840250"/>
            <a:ext cx="3309900" cy="34164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D47854"/>
              </a:buClr>
              <a:buSzPts val="1200"/>
              <a:buChar char="●"/>
              <a:defRPr sz="1200">
                <a:solidFill>
                  <a:srgbClr val="434343"/>
                </a:solidFill>
              </a:defRPr>
            </a:lvl1pPr>
            <a:lvl2pPr marL="914400" lvl="1" indent="-304800" rtl="0">
              <a:lnSpc>
                <a:spcPct val="115000"/>
              </a:lnSpc>
              <a:spcBef>
                <a:spcPts val="1600"/>
              </a:spcBef>
              <a:spcAft>
                <a:spcPts val="0"/>
              </a:spcAft>
              <a:buClr>
                <a:srgbClr val="434343"/>
              </a:buClr>
              <a:buSzPts val="1200"/>
              <a:buChar char="○"/>
              <a:defRPr sz="1200">
                <a:solidFill>
                  <a:srgbClr val="434343"/>
                </a:solidFill>
              </a:defRPr>
            </a:lvl2pPr>
            <a:lvl3pPr marL="1371600" lvl="2" indent="-304800" rtl="0">
              <a:lnSpc>
                <a:spcPct val="115000"/>
              </a:lnSpc>
              <a:spcBef>
                <a:spcPts val="1600"/>
              </a:spcBef>
              <a:spcAft>
                <a:spcPts val="0"/>
              </a:spcAft>
              <a:buClr>
                <a:srgbClr val="434343"/>
              </a:buClr>
              <a:buSzPts val="1200"/>
              <a:buChar char="■"/>
              <a:defRPr sz="1200">
                <a:solidFill>
                  <a:srgbClr val="434343"/>
                </a:solidFill>
              </a:defRPr>
            </a:lvl3pPr>
            <a:lvl4pPr marL="1828800" lvl="3" indent="-304800" rtl="0">
              <a:lnSpc>
                <a:spcPct val="115000"/>
              </a:lnSpc>
              <a:spcBef>
                <a:spcPts val="1600"/>
              </a:spcBef>
              <a:spcAft>
                <a:spcPts val="0"/>
              </a:spcAft>
              <a:buClr>
                <a:srgbClr val="434343"/>
              </a:buClr>
              <a:buSzPts val="1200"/>
              <a:buChar char="●"/>
              <a:defRPr sz="1200">
                <a:solidFill>
                  <a:srgbClr val="434343"/>
                </a:solidFill>
              </a:defRPr>
            </a:lvl4pPr>
            <a:lvl5pPr marL="2286000" lvl="4" indent="-304800" rtl="0">
              <a:lnSpc>
                <a:spcPct val="115000"/>
              </a:lnSpc>
              <a:spcBef>
                <a:spcPts val="1600"/>
              </a:spcBef>
              <a:spcAft>
                <a:spcPts val="0"/>
              </a:spcAft>
              <a:buClr>
                <a:srgbClr val="434343"/>
              </a:buClr>
              <a:buSzPts val="1200"/>
              <a:buChar char="○"/>
              <a:defRPr sz="1200">
                <a:solidFill>
                  <a:srgbClr val="434343"/>
                </a:solidFill>
              </a:defRPr>
            </a:lvl5pPr>
            <a:lvl6pPr marL="2743200" lvl="5" indent="-304800" rtl="0">
              <a:lnSpc>
                <a:spcPct val="115000"/>
              </a:lnSpc>
              <a:spcBef>
                <a:spcPts val="1600"/>
              </a:spcBef>
              <a:spcAft>
                <a:spcPts val="0"/>
              </a:spcAft>
              <a:buClr>
                <a:srgbClr val="434343"/>
              </a:buClr>
              <a:buSzPts val="1200"/>
              <a:buChar char="■"/>
              <a:defRPr sz="1200">
                <a:solidFill>
                  <a:srgbClr val="434343"/>
                </a:solidFill>
              </a:defRPr>
            </a:lvl6pPr>
            <a:lvl7pPr marL="3200400" lvl="6" indent="-304800" rtl="0">
              <a:lnSpc>
                <a:spcPct val="115000"/>
              </a:lnSpc>
              <a:spcBef>
                <a:spcPts val="1600"/>
              </a:spcBef>
              <a:spcAft>
                <a:spcPts val="0"/>
              </a:spcAft>
              <a:buClr>
                <a:srgbClr val="434343"/>
              </a:buClr>
              <a:buSzPts val="1200"/>
              <a:buChar char="●"/>
              <a:defRPr sz="1200">
                <a:solidFill>
                  <a:srgbClr val="434343"/>
                </a:solidFill>
              </a:defRPr>
            </a:lvl7pPr>
            <a:lvl8pPr marL="3657600" lvl="7" indent="-304800" rtl="0">
              <a:lnSpc>
                <a:spcPct val="115000"/>
              </a:lnSpc>
              <a:spcBef>
                <a:spcPts val="1600"/>
              </a:spcBef>
              <a:spcAft>
                <a:spcPts val="0"/>
              </a:spcAft>
              <a:buClr>
                <a:srgbClr val="434343"/>
              </a:buClr>
              <a:buSzPts val="1200"/>
              <a:buChar char="○"/>
              <a:defRPr sz="1200">
                <a:solidFill>
                  <a:srgbClr val="434343"/>
                </a:solidFill>
              </a:defRPr>
            </a:lvl8pPr>
            <a:lvl9pPr marL="4114800" lvl="8" indent="-304800"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89" name="Google Shape;89;p19"/>
          <p:cNvSpPr txBox="1">
            <a:spLocks noGrp="1"/>
          </p:cNvSpPr>
          <p:nvPr>
            <p:ph type="ctrTitle"/>
          </p:nvPr>
        </p:nvSpPr>
        <p:spPr>
          <a:xfrm>
            <a:off x="387908" y="228600"/>
            <a:ext cx="8520600" cy="1072500"/>
          </a:xfrm>
          <a:prstGeom prst="rect">
            <a:avLst/>
          </a:prstGeom>
        </p:spPr>
        <p:txBody>
          <a:bodyPr spcFirstLastPara="1" wrap="square" lIns="91425" tIns="91425" rIns="91425" bIns="91425" anchor="b" anchorCtr="0">
            <a:noAutofit/>
          </a:bodyPr>
          <a:lstStyle>
            <a:lvl1pPr lvl="0" algn="l" rtl="0">
              <a:spcBef>
                <a:spcPts val="0"/>
              </a:spcBef>
              <a:spcAft>
                <a:spcPts val="0"/>
              </a:spcAft>
              <a:buNone/>
              <a:defRPr/>
            </a:lvl1pPr>
            <a:lvl2pPr lvl="1" algn="l" rtl="0">
              <a:spcBef>
                <a:spcPts val="0"/>
              </a:spcBef>
              <a:spcAft>
                <a:spcPts val="0"/>
              </a:spcAft>
              <a:buNone/>
              <a:defRPr/>
            </a:lvl2pPr>
            <a:lvl3pPr lvl="2" algn="l" rtl="0">
              <a:spcBef>
                <a:spcPts val="0"/>
              </a:spcBef>
              <a:spcAft>
                <a:spcPts val="0"/>
              </a:spcAft>
              <a:buNone/>
              <a:defRPr/>
            </a:lvl3pPr>
            <a:lvl4pPr lvl="3" algn="l" rtl="0">
              <a:spcBef>
                <a:spcPts val="0"/>
              </a:spcBef>
              <a:spcAft>
                <a:spcPts val="0"/>
              </a:spcAft>
              <a:buNone/>
              <a:defRPr/>
            </a:lvl4pPr>
            <a:lvl5pPr lvl="4" algn="l" rtl="0">
              <a:spcBef>
                <a:spcPts val="0"/>
              </a:spcBef>
              <a:spcAft>
                <a:spcPts val="0"/>
              </a:spcAft>
              <a:buNone/>
              <a:defRPr/>
            </a:lvl5pPr>
            <a:lvl6pPr lvl="5" algn="l" rtl="0">
              <a:spcBef>
                <a:spcPts val="0"/>
              </a:spcBef>
              <a:spcAft>
                <a:spcPts val="0"/>
              </a:spcAft>
              <a:buNone/>
              <a:defRPr/>
            </a:lvl6pPr>
            <a:lvl7pPr lvl="6" algn="l" rtl="0">
              <a:spcBef>
                <a:spcPts val="0"/>
              </a:spcBef>
              <a:spcAft>
                <a:spcPts val="0"/>
              </a:spcAft>
              <a:buNone/>
              <a:defRPr/>
            </a:lvl7pPr>
            <a:lvl8pPr lvl="7" algn="l" rtl="0">
              <a:spcBef>
                <a:spcPts val="0"/>
              </a:spcBef>
              <a:spcAft>
                <a:spcPts val="0"/>
              </a:spcAft>
              <a:buNone/>
              <a:defRPr/>
            </a:lvl8pPr>
            <a:lvl9pPr lvl="8" algn="l" rtl="0">
              <a:spcBef>
                <a:spcPts val="0"/>
              </a:spcBef>
              <a:spcAft>
                <a:spcPts val="0"/>
              </a:spcAft>
              <a:buNone/>
              <a:defRPr/>
            </a:lvl9pPr>
          </a:lstStyle>
          <a:p>
            <a:endParaRPr/>
          </a:p>
        </p:txBody>
      </p:sp>
      <p:sp>
        <p:nvSpPr>
          <p:cNvPr id="90" name="Google Shape;90;p19"/>
          <p:cNvSpPr txBox="1">
            <a:spLocks noGrp="1"/>
          </p:cNvSpPr>
          <p:nvPr>
            <p:ph type="subTitle" idx="2"/>
          </p:nvPr>
        </p:nvSpPr>
        <p:spPr>
          <a:xfrm>
            <a:off x="387900" y="1301035"/>
            <a:ext cx="8520600" cy="414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
              <a:buNone/>
              <a:defRPr/>
            </a:lvl1pPr>
            <a:lvl2pPr lvl="1" algn="l" rtl="0">
              <a:spcBef>
                <a:spcPts val="1600"/>
              </a:spcBef>
              <a:spcAft>
                <a:spcPts val="0"/>
              </a:spcAft>
              <a:buSzPts val="1200"/>
              <a:buNone/>
              <a:defRPr/>
            </a:lvl2pPr>
            <a:lvl3pPr lvl="2" algn="l" rtl="0">
              <a:spcBef>
                <a:spcPts val="1600"/>
              </a:spcBef>
              <a:spcAft>
                <a:spcPts val="0"/>
              </a:spcAft>
              <a:buSzPts val="1200"/>
              <a:buNone/>
              <a:defRPr/>
            </a:lvl3pPr>
            <a:lvl4pPr lvl="3" algn="l" rtl="0">
              <a:spcBef>
                <a:spcPts val="1600"/>
              </a:spcBef>
              <a:spcAft>
                <a:spcPts val="0"/>
              </a:spcAft>
              <a:buSzPts val="1200"/>
              <a:buNone/>
              <a:defRPr/>
            </a:lvl4pPr>
            <a:lvl5pPr lvl="4" algn="l" rtl="0">
              <a:spcBef>
                <a:spcPts val="1600"/>
              </a:spcBef>
              <a:spcAft>
                <a:spcPts val="0"/>
              </a:spcAft>
              <a:buSzPts val="1200"/>
              <a:buNone/>
              <a:defRPr/>
            </a:lvl5pPr>
            <a:lvl6pPr lvl="5" algn="l" rtl="0">
              <a:spcBef>
                <a:spcPts val="1600"/>
              </a:spcBef>
              <a:spcAft>
                <a:spcPts val="0"/>
              </a:spcAft>
              <a:buSzPts val="1200"/>
              <a:buNone/>
              <a:defRPr/>
            </a:lvl6pPr>
            <a:lvl7pPr lvl="6" algn="l" rtl="0">
              <a:spcBef>
                <a:spcPts val="1600"/>
              </a:spcBef>
              <a:spcAft>
                <a:spcPts val="0"/>
              </a:spcAft>
              <a:buSzPts val="1200"/>
              <a:buNone/>
              <a:defRPr/>
            </a:lvl7pPr>
            <a:lvl8pPr lvl="7" algn="l" rtl="0">
              <a:spcBef>
                <a:spcPts val="1600"/>
              </a:spcBef>
              <a:spcAft>
                <a:spcPts val="0"/>
              </a:spcAft>
              <a:buSzPts val="1200"/>
              <a:buNone/>
              <a:defRPr/>
            </a:lvl8pPr>
            <a:lvl9pPr lvl="8" algn="l" rtl="0">
              <a:spcBef>
                <a:spcPts val="1600"/>
              </a:spcBef>
              <a:spcAft>
                <a:spcPts val="1600"/>
              </a:spcAft>
              <a:buSzPts val="1200"/>
              <a:buNone/>
              <a:defRPr/>
            </a:lvl9pPr>
          </a:lstStyle>
          <a:p>
            <a:endParaRPr/>
          </a:p>
        </p:txBody>
      </p:sp>
      <p:sp>
        <p:nvSpPr>
          <p:cNvPr id="91" name="Google Shape;91;p19"/>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rPr>
              <a:t>Section 1.0: Section Title     -    Sub Section</a:t>
            </a:r>
            <a:endParaRPr sz="800">
              <a:solidFill>
                <a:srgbClr val="434343"/>
              </a:solidFill>
            </a:endParaRPr>
          </a:p>
        </p:txBody>
      </p:sp>
      <p:sp>
        <p:nvSpPr>
          <p:cNvPr id="92" name="Google Shape;92;p19"/>
          <p:cNvSpPr/>
          <p:nvPr/>
        </p:nvSpPr>
        <p:spPr>
          <a:xfrm>
            <a:off x="3130050" y="1778150"/>
            <a:ext cx="2883900" cy="2883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txBox="1">
            <a:spLocks noGrp="1"/>
          </p:cNvSpPr>
          <p:nvPr>
            <p:ph type="body" idx="3"/>
          </p:nvPr>
        </p:nvSpPr>
        <p:spPr>
          <a:xfrm>
            <a:off x="311700" y="1840250"/>
            <a:ext cx="8520600" cy="34164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D47854"/>
              </a:buClr>
              <a:buSzPts val="1200"/>
              <a:buChar char="●"/>
              <a:defRPr sz="1200">
                <a:solidFill>
                  <a:srgbClr val="434343"/>
                </a:solidFill>
              </a:defRPr>
            </a:lvl1pPr>
            <a:lvl2pPr marL="914400" lvl="1" indent="-304800" rtl="0">
              <a:lnSpc>
                <a:spcPct val="115000"/>
              </a:lnSpc>
              <a:spcBef>
                <a:spcPts val="1600"/>
              </a:spcBef>
              <a:spcAft>
                <a:spcPts val="0"/>
              </a:spcAft>
              <a:buClr>
                <a:srgbClr val="434343"/>
              </a:buClr>
              <a:buSzPts val="1200"/>
              <a:buChar char="○"/>
              <a:defRPr sz="1200">
                <a:solidFill>
                  <a:srgbClr val="434343"/>
                </a:solidFill>
              </a:defRPr>
            </a:lvl2pPr>
            <a:lvl3pPr marL="1371600" lvl="2" indent="-304800" rtl="0">
              <a:lnSpc>
                <a:spcPct val="115000"/>
              </a:lnSpc>
              <a:spcBef>
                <a:spcPts val="1600"/>
              </a:spcBef>
              <a:spcAft>
                <a:spcPts val="0"/>
              </a:spcAft>
              <a:buClr>
                <a:srgbClr val="434343"/>
              </a:buClr>
              <a:buSzPts val="1200"/>
              <a:buChar char="■"/>
              <a:defRPr sz="1200">
                <a:solidFill>
                  <a:srgbClr val="434343"/>
                </a:solidFill>
              </a:defRPr>
            </a:lvl3pPr>
            <a:lvl4pPr marL="1828800" lvl="3" indent="-304800" rtl="0">
              <a:lnSpc>
                <a:spcPct val="115000"/>
              </a:lnSpc>
              <a:spcBef>
                <a:spcPts val="1600"/>
              </a:spcBef>
              <a:spcAft>
                <a:spcPts val="0"/>
              </a:spcAft>
              <a:buClr>
                <a:srgbClr val="434343"/>
              </a:buClr>
              <a:buSzPts val="1200"/>
              <a:buChar char="●"/>
              <a:defRPr sz="1200">
                <a:solidFill>
                  <a:srgbClr val="434343"/>
                </a:solidFill>
              </a:defRPr>
            </a:lvl4pPr>
            <a:lvl5pPr marL="2286000" lvl="4" indent="-304800" rtl="0">
              <a:lnSpc>
                <a:spcPct val="115000"/>
              </a:lnSpc>
              <a:spcBef>
                <a:spcPts val="1600"/>
              </a:spcBef>
              <a:spcAft>
                <a:spcPts val="0"/>
              </a:spcAft>
              <a:buClr>
                <a:srgbClr val="434343"/>
              </a:buClr>
              <a:buSzPts val="1200"/>
              <a:buChar char="○"/>
              <a:defRPr sz="1200">
                <a:solidFill>
                  <a:srgbClr val="434343"/>
                </a:solidFill>
              </a:defRPr>
            </a:lvl5pPr>
            <a:lvl6pPr marL="2743200" lvl="5" indent="-304800" rtl="0">
              <a:lnSpc>
                <a:spcPct val="115000"/>
              </a:lnSpc>
              <a:spcBef>
                <a:spcPts val="1600"/>
              </a:spcBef>
              <a:spcAft>
                <a:spcPts val="0"/>
              </a:spcAft>
              <a:buClr>
                <a:srgbClr val="434343"/>
              </a:buClr>
              <a:buSzPts val="1200"/>
              <a:buChar char="■"/>
              <a:defRPr sz="1200">
                <a:solidFill>
                  <a:srgbClr val="434343"/>
                </a:solidFill>
              </a:defRPr>
            </a:lvl6pPr>
            <a:lvl7pPr marL="3200400" lvl="6" indent="-304800" rtl="0">
              <a:lnSpc>
                <a:spcPct val="115000"/>
              </a:lnSpc>
              <a:spcBef>
                <a:spcPts val="1600"/>
              </a:spcBef>
              <a:spcAft>
                <a:spcPts val="0"/>
              </a:spcAft>
              <a:buClr>
                <a:srgbClr val="434343"/>
              </a:buClr>
              <a:buSzPts val="1200"/>
              <a:buChar char="●"/>
              <a:defRPr sz="1200">
                <a:solidFill>
                  <a:srgbClr val="434343"/>
                </a:solidFill>
              </a:defRPr>
            </a:lvl7pPr>
            <a:lvl8pPr marL="3657600" lvl="7" indent="-304800" rtl="0">
              <a:lnSpc>
                <a:spcPct val="115000"/>
              </a:lnSpc>
              <a:spcBef>
                <a:spcPts val="1600"/>
              </a:spcBef>
              <a:spcAft>
                <a:spcPts val="0"/>
              </a:spcAft>
              <a:buClr>
                <a:srgbClr val="434343"/>
              </a:buClr>
              <a:buSzPts val="1200"/>
              <a:buChar char="○"/>
              <a:defRPr sz="1200">
                <a:solidFill>
                  <a:srgbClr val="434343"/>
                </a:solidFill>
              </a:defRPr>
            </a:lvl8pPr>
            <a:lvl9pPr marL="4114800" lvl="8" indent="-304800"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94" name="Google Shape;94;p19"/>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34343"/>
                </a:solidFill>
              </a:rPr>
              <a:t>Nesterly</a:t>
            </a:r>
            <a:r>
              <a:rPr lang="en" sz="800">
                <a:solidFill>
                  <a:srgbClr val="434343"/>
                </a:solidFill>
              </a:rPr>
              <a:t>        Presentation Title</a:t>
            </a:r>
            <a:endParaRPr sz="800">
              <a:solidFill>
                <a:srgbClr val="434343"/>
              </a:solidFill>
            </a:endParaRPr>
          </a:p>
        </p:txBody>
      </p:sp>
      <p:pic>
        <p:nvPicPr>
          <p:cNvPr id="95" name="Google Shape;95;p19"/>
          <p:cNvPicPr preferRelativeResize="0"/>
          <p:nvPr/>
        </p:nvPicPr>
        <p:blipFill>
          <a:blip r:embed="rId2">
            <a:alphaModFix/>
          </a:blip>
          <a:stretch>
            <a:fillRect/>
          </a:stretch>
        </p:blipFill>
        <p:spPr>
          <a:xfrm>
            <a:off x="7846797" y="4775078"/>
            <a:ext cx="1106692" cy="2206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96"/>
        <p:cNvGrpSpPr/>
        <p:nvPr/>
      </p:nvGrpSpPr>
      <p:grpSpPr>
        <a:xfrm>
          <a:off x="0" y="0"/>
          <a:ext cx="0" cy="0"/>
          <a:chOff x="0" y="0"/>
          <a:chExt cx="0" cy="0"/>
        </a:xfrm>
      </p:grpSpPr>
      <p:sp>
        <p:nvSpPr>
          <p:cNvPr id="97" name="Google Shape;97;p20"/>
          <p:cNvSpPr txBox="1">
            <a:spLocks noGrp="1"/>
          </p:cNvSpPr>
          <p:nvPr>
            <p:ph type="ctrTitle"/>
          </p:nvPr>
        </p:nvSpPr>
        <p:spPr>
          <a:xfrm>
            <a:off x="387908" y="228600"/>
            <a:ext cx="8520600" cy="1072500"/>
          </a:xfrm>
          <a:prstGeom prst="rect">
            <a:avLst/>
          </a:prstGeom>
        </p:spPr>
        <p:txBody>
          <a:bodyPr spcFirstLastPara="1" wrap="square" lIns="91425" tIns="91425" rIns="91425" bIns="91425" anchor="b" anchorCtr="0">
            <a:noAutofit/>
          </a:bodyPr>
          <a:lstStyle>
            <a:lvl1pPr lvl="0" algn="l" rtl="0">
              <a:spcBef>
                <a:spcPts val="0"/>
              </a:spcBef>
              <a:spcAft>
                <a:spcPts val="0"/>
              </a:spcAft>
              <a:buNone/>
              <a:defRPr/>
            </a:lvl1pPr>
            <a:lvl2pPr lvl="1" algn="l" rtl="0">
              <a:spcBef>
                <a:spcPts val="0"/>
              </a:spcBef>
              <a:spcAft>
                <a:spcPts val="0"/>
              </a:spcAft>
              <a:buNone/>
              <a:defRPr/>
            </a:lvl2pPr>
            <a:lvl3pPr lvl="2" algn="l" rtl="0">
              <a:spcBef>
                <a:spcPts val="0"/>
              </a:spcBef>
              <a:spcAft>
                <a:spcPts val="0"/>
              </a:spcAft>
              <a:buNone/>
              <a:defRPr/>
            </a:lvl3pPr>
            <a:lvl4pPr lvl="3" algn="l" rtl="0">
              <a:spcBef>
                <a:spcPts val="0"/>
              </a:spcBef>
              <a:spcAft>
                <a:spcPts val="0"/>
              </a:spcAft>
              <a:buNone/>
              <a:defRPr/>
            </a:lvl4pPr>
            <a:lvl5pPr lvl="4" algn="l" rtl="0">
              <a:spcBef>
                <a:spcPts val="0"/>
              </a:spcBef>
              <a:spcAft>
                <a:spcPts val="0"/>
              </a:spcAft>
              <a:buNone/>
              <a:defRPr/>
            </a:lvl5pPr>
            <a:lvl6pPr lvl="5" algn="l" rtl="0">
              <a:spcBef>
                <a:spcPts val="0"/>
              </a:spcBef>
              <a:spcAft>
                <a:spcPts val="0"/>
              </a:spcAft>
              <a:buNone/>
              <a:defRPr/>
            </a:lvl6pPr>
            <a:lvl7pPr lvl="6" algn="l" rtl="0">
              <a:spcBef>
                <a:spcPts val="0"/>
              </a:spcBef>
              <a:spcAft>
                <a:spcPts val="0"/>
              </a:spcAft>
              <a:buNone/>
              <a:defRPr/>
            </a:lvl7pPr>
            <a:lvl8pPr lvl="7" algn="l" rtl="0">
              <a:spcBef>
                <a:spcPts val="0"/>
              </a:spcBef>
              <a:spcAft>
                <a:spcPts val="0"/>
              </a:spcAft>
              <a:buNone/>
              <a:defRPr/>
            </a:lvl8pPr>
            <a:lvl9pPr lvl="8" algn="l" rtl="0">
              <a:spcBef>
                <a:spcPts val="0"/>
              </a:spcBef>
              <a:spcAft>
                <a:spcPts val="0"/>
              </a:spcAft>
              <a:buNone/>
              <a:defRPr/>
            </a:lvl9pPr>
          </a:lstStyle>
          <a:p>
            <a:endParaRPr/>
          </a:p>
        </p:txBody>
      </p:sp>
      <p:sp>
        <p:nvSpPr>
          <p:cNvPr id="98" name="Google Shape;98;p20"/>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rPr>
              <a:t>Section 1.0: Section Title     -    Sub Section</a:t>
            </a:r>
            <a:endParaRPr sz="800">
              <a:solidFill>
                <a:srgbClr val="434343"/>
              </a:solidFill>
            </a:endParaRPr>
          </a:p>
        </p:txBody>
      </p:sp>
      <p:sp>
        <p:nvSpPr>
          <p:cNvPr id="99" name="Google Shape;99;p20"/>
          <p:cNvSpPr txBox="1"/>
          <p:nvPr/>
        </p:nvSpPr>
        <p:spPr>
          <a:xfrm>
            <a:off x="387900" y="1367600"/>
            <a:ext cx="2628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5D3487"/>
                </a:solidFill>
                <a:latin typeface="Georgia"/>
                <a:ea typeface="Georgia"/>
                <a:cs typeface="Georgia"/>
                <a:sym typeface="Georgia"/>
              </a:rPr>
              <a:t>Lorem ipsum salot dolor de sane</a:t>
            </a:r>
            <a:endParaRPr sz="2000">
              <a:solidFill>
                <a:srgbClr val="5D3487"/>
              </a:solidFill>
              <a:latin typeface="Georgia"/>
              <a:ea typeface="Georgia"/>
              <a:cs typeface="Georgia"/>
              <a:sym typeface="Georgia"/>
            </a:endParaRPr>
          </a:p>
        </p:txBody>
      </p:sp>
      <p:sp>
        <p:nvSpPr>
          <p:cNvPr id="100" name="Google Shape;100;p20"/>
          <p:cNvSpPr txBox="1"/>
          <p:nvPr/>
        </p:nvSpPr>
        <p:spPr>
          <a:xfrm>
            <a:off x="387900" y="2054000"/>
            <a:ext cx="2465400" cy="7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Sed ut perspiciatis unde omnis iste natus error sit voluptatem accusantium doloremque.</a:t>
            </a:r>
            <a:endParaRPr sz="1200">
              <a:solidFill>
                <a:schemeClr val="dk1"/>
              </a:solidFill>
            </a:endParaRPr>
          </a:p>
        </p:txBody>
      </p:sp>
      <p:sp>
        <p:nvSpPr>
          <p:cNvPr id="101" name="Google Shape;101;p20"/>
          <p:cNvSpPr txBox="1"/>
          <p:nvPr/>
        </p:nvSpPr>
        <p:spPr>
          <a:xfrm>
            <a:off x="3165550" y="1367600"/>
            <a:ext cx="2628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5D3487"/>
                </a:solidFill>
                <a:latin typeface="Georgia"/>
                <a:ea typeface="Georgia"/>
                <a:cs typeface="Georgia"/>
                <a:sym typeface="Georgia"/>
              </a:rPr>
              <a:t>Lorem ipsum salot dolor de sane</a:t>
            </a:r>
            <a:endParaRPr sz="2000">
              <a:solidFill>
                <a:srgbClr val="5D3487"/>
              </a:solidFill>
              <a:latin typeface="Georgia"/>
              <a:ea typeface="Georgia"/>
              <a:cs typeface="Georgia"/>
              <a:sym typeface="Georgia"/>
            </a:endParaRPr>
          </a:p>
        </p:txBody>
      </p:sp>
      <p:sp>
        <p:nvSpPr>
          <p:cNvPr id="102" name="Google Shape;102;p20"/>
          <p:cNvSpPr txBox="1"/>
          <p:nvPr/>
        </p:nvSpPr>
        <p:spPr>
          <a:xfrm>
            <a:off x="3165550" y="2054000"/>
            <a:ext cx="2465400" cy="7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Sed ut perspiciatis unde omnis iste natus error sit voluptatem accusantium doloremque.</a:t>
            </a:r>
            <a:endParaRPr sz="1200">
              <a:solidFill>
                <a:schemeClr val="dk1"/>
              </a:solidFill>
            </a:endParaRPr>
          </a:p>
        </p:txBody>
      </p:sp>
      <p:sp>
        <p:nvSpPr>
          <p:cNvPr id="103" name="Google Shape;103;p20"/>
          <p:cNvSpPr txBox="1"/>
          <p:nvPr/>
        </p:nvSpPr>
        <p:spPr>
          <a:xfrm>
            <a:off x="387900" y="3016900"/>
            <a:ext cx="2628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5D3487"/>
                </a:solidFill>
                <a:latin typeface="Georgia"/>
                <a:ea typeface="Georgia"/>
                <a:cs typeface="Georgia"/>
                <a:sym typeface="Georgia"/>
              </a:rPr>
              <a:t>Lorem ipsum salot dolor de sane</a:t>
            </a:r>
            <a:endParaRPr sz="2000">
              <a:solidFill>
                <a:srgbClr val="5D3487"/>
              </a:solidFill>
              <a:latin typeface="Georgia"/>
              <a:ea typeface="Georgia"/>
              <a:cs typeface="Georgia"/>
              <a:sym typeface="Georgia"/>
            </a:endParaRPr>
          </a:p>
        </p:txBody>
      </p:sp>
      <p:sp>
        <p:nvSpPr>
          <p:cNvPr id="104" name="Google Shape;104;p20"/>
          <p:cNvSpPr txBox="1"/>
          <p:nvPr/>
        </p:nvSpPr>
        <p:spPr>
          <a:xfrm>
            <a:off x="387900" y="3703300"/>
            <a:ext cx="2465400" cy="7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Sed ut perspiciatis unde omnis iste natus error sit voluptatem accusantium doloremque.</a:t>
            </a:r>
            <a:endParaRPr sz="1200"/>
          </a:p>
        </p:txBody>
      </p:sp>
      <p:sp>
        <p:nvSpPr>
          <p:cNvPr id="105" name="Google Shape;105;p20"/>
          <p:cNvSpPr txBox="1"/>
          <p:nvPr/>
        </p:nvSpPr>
        <p:spPr>
          <a:xfrm>
            <a:off x="3165550" y="3016900"/>
            <a:ext cx="2628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5D3487"/>
                </a:solidFill>
                <a:latin typeface="Georgia"/>
                <a:ea typeface="Georgia"/>
                <a:cs typeface="Georgia"/>
                <a:sym typeface="Georgia"/>
              </a:rPr>
              <a:t>Lorem ipsum salot dolor de sane</a:t>
            </a:r>
            <a:endParaRPr sz="2000">
              <a:solidFill>
                <a:srgbClr val="5D3487"/>
              </a:solidFill>
              <a:latin typeface="Georgia"/>
              <a:ea typeface="Georgia"/>
              <a:cs typeface="Georgia"/>
              <a:sym typeface="Georgia"/>
            </a:endParaRPr>
          </a:p>
        </p:txBody>
      </p:sp>
      <p:sp>
        <p:nvSpPr>
          <p:cNvPr id="106" name="Google Shape;106;p20"/>
          <p:cNvSpPr txBox="1"/>
          <p:nvPr/>
        </p:nvSpPr>
        <p:spPr>
          <a:xfrm>
            <a:off x="3165550" y="3703300"/>
            <a:ext cx="2465400" cy="7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Sed ut perspiciatis unde omnis iste natus error sit voluptatem accusantium doloremque.</a:t>
            </a:r>
            <a:endParaRPr sz="1200"/>
          </a:p>
        </p:txBody>
      </p:sp>
      <p:sp>
        <p:nvSpPr>
          <p:cNvPr id="107" name="Google Shape;107;p20"/>
          <p:cNvSpPr/>
          <p:nvPr/>
        </p:nvSpPr>
        <p:spPr>
          <a:xfrm>
            <a:off x="5860200" y="289050"/>
            <a:ext cx="3048300" cy="4336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34343"/>
                </a:solidFill>
              </a:rPr>
              <a:t>Nesterly</a:t>
            </a:r>
            <a:r>
              <a:rPr lang="en" sz="800">
                <a:solidFill>
                  <a:srgbClr val="434343"/>
                </a:solidFill>
              </a:rPr>
              <a:t>        Presentation Title</a:t>
            </a:r>
            <a:endParaRPr sz="800">
              <a:solidFill>
                <a:srgbClr val="434343"/>
              </a:solidFill>
            </a:endParaRPr>
          </a:p>
        </p:txBody>
      </p:sp>
      <p:pic>
        <p:nvPicPr>
          <p:cNvPr id="109" name="Google Shape;109;p20"/>
          <p:cNvPicPr preferRelativeResize="0"/>
          <p:nvPr/>
        </p:nvPicPr>
        <p:blipFill>
          <a:blip r:embed="rId2">
            <a:alphaModFix/>
          </a:blip>
          <a:stretch>
            <a:fillRect/>
          </a:stretch>
        </p:blipFill>
        <p:spPr>
          <a:xfrm>
            <a:off x="7846797" y="4775078"/>
            <a:ext cx="1106692" cy="2206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1 1 1 1 3">
  <p:cSld name="TITLE_1_1_1_1_3">
    <p:bg>
      <p:bgPr>
        <a:solidFill>
          <a:srgbClr val="F7F1ED"/>
        </a:solidFill>
        <a:effectLst/>
      </p:bgPr>
    </p:bg>
    <p:spTree>
      <p:nvGrpSpPr>
        <p:cNvPr id="1" name="Shape 110"/>
        <p:cNvGrpSpPr/>
        <p:nvPr/>
      </p:nvGrpSpPr>
      <p:grpSpPr>
        <a:xfrm>
          <a:off x="0" y="0"/>
          <a:ext cx="0" cy="0"/>
          <a:chOff x="0" y="0"/>
          <a:chExt cx="0" cy="0"/>
        </a:xfrm>
      </p:grpSpPr>
      <p:sp>
        <p:nvSpPr>
          <p:cNvPr id="111" name="Google Shape;111;p21"/>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rPr>
              <a:t>Section 1.0: Section Title     -    Sub Section</a:t>
            </a:r>
            <a:endParaRPr sz="800">
              <a:solidFill>
                <a:srgbClr val="434343"/>
              </a:solidFill>
            </a:endParaRPr>
          </a:p>
        </p:txBody>
      </p:sp>
      <p:sp>
        <p:nvSpPr>
          <p:cNvPr id="112" name="Google Shape;112;p21"/>
          <p:cNvSpPr txBox="1"/>
          <p:nvPr/>
        </p:nvSpPr>
        <p:spPr>
          <a:xfrm>
            <a:off x="387900" y="933188"/>
            <a:ext cx="2628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5D3487"/>
                </a:solidFill>
                <a:latin typeface="Georgia"/>
                <a:ea typeface="Georgia"/>
                <a:cs typeface="Georgia"/>
                <a:sym typeface="Georgia"/>
              </a:rPr>
              <a:t>Lorem ipsum salot dolor de sane</a:t>
            </a:r>
            <a:endParaRPr sz="2000">
              <a:solidFill>
                <a:srgbClr val="5D3487"/>
              </a:solidFill>
              <a:latin typeface="Georgia"/>
              <a:ea typeface="Georgia"/>
              <a:cs typeface="Georgia"/>
              <a:sym typeface="Georgia"/>
            </a:endParaRPr>
          </a:p>
        </p:txBody>
      </p:sp>
      <p:sp>
        <p:nvSpPr>
          <p:cNvPr id="113" name="Google Shape;113;p21"/>
          <p:cNvSpPr txBox="1"/>
          <p:nvPr/>
        </p:nvSpPr>
        <p:spPr>
          <a:xfrm>
            <a:off x="387900" y="1619588"/>
            <a:ext cx="2465400" cy="7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Sed ut perspiciatis unde omnis iste natus error sit voluptatem accusantium doloremque.</a:t>
            </a:r>
            <a:endParaRPr sz="1200">
              <a:solidFill>
                <a:schemeClr val="dk1"/>
              </a:solidFill>
            </a:endParaRPr>
          </a:p>
        </p:txBody>
      </p:sp>
      <p:sp>
        <p:nvSpPr>
          <p:cNvPr id="114" name="Google Shape;114;p21"/>
          <p:cNvSpPr txBox="1"/>
          <p:nvPr/>
        </p:nvSpPr>
        <p:spPr>
          <a:xfrm>
            <a:off x="3165550" y="933188"/>
            <a:ext cx="2628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5D3487"/>
                </a:solidFill>
                <a:latin typeface="Georgia"/>
                <a:ea typeface="Georgia"/>
                <a:cs typeface="Georgia"/>
                <a:sym typeface="Georgia"/>
              </a:rPr>
              <a:t>Lorem ipsum salot dolor de sane</a:t>
            </a:r>
            <a:endParaRPr sz="2000">
              <a:solidFill>
                <a:srgbClr val="5D3487"/>
              </a:solidFill>
              <a:latin typeface="Georgia"/>
              <a:ea typeface="Georgia"/>
              <a:cs typeface="Georgia"/>
              <a:sym typeface="Georgia"/>
            </a:endParaRPr>
          </a:p>
        </p:txBody>
      </p:sp>
      <p:sp>
        <p:nvSpPr>
          <p:cNvPr id="115" name="Google Shape;115;p21"/>
          <p:cNvSpPr txBox="1"/>
          <p:nvPr/>
        </p:nvSpPr>
        <p:spPr>
          <a:xfrm>
            <a:off x="3165550" y="1619588"/>
            <a:ext cx="2465400" cy="7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Sed ut perspiciatis unde omnis iste natus error sit voluptatem accusantium doloremque.</a:t>
            </a:r>
            <a:endParaRPr sz="1200">
              <a:solidFill>
                <a:schemeClr val="dk1"/>
              </a:solidFill>
            </a:endParaRPr>
          </a:p>
        </p:txBody>
      </p:sp>
      <p:sp>
        <p:nvSpPr>
          <p:cNvPr id="116" name="Google Shape;116;p21"/>
          <p:cNvSpPr txBox="1"/>
          <p:nvPr/>
        </p:nvSpPr>
        <p:spPr>
          <a:xfrm>
            <a:off x="387900" y="2811088"/>
            <a:ext cx="2628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5D3487"/>
                </a:solidFill>
                <a:latin typeface="Georgia"/>
                <a:ea typeface="Georgia"/>
                <a:cs typeface="Georgia"/>
                <a:sym typeface="Georgia"/>
              </a:rPr>
              <a:t>Lorem ipsum salot dolor de sane</a:t>
            </a:r>
            <a:endParaRPr sz="2000">
              <a:solidFill>
                <a:srgbClr val="5D3487"/>
              </a:solidFill>
              <a:latin typeface="Georgia"/>
              <a:ea typeface="Georgia"/>
              <a:cs typeface="Georgia"/>
              <a:sym typeface="Georgia"/>
            </a:endParaRPr>
          </a:p>
        </p:txBody>
      </p:sp>
      <p:sp>
        <p:nvSpPr>
          <p:cNvPr id="117" name="Google Shape;117;p21"/>
          <p:cNvSpPr txBox="1"/>
          <p:nvPr/>
        </p:nvSpPr>
        <p:spPr>
          <a:xfrm>
            <a:off x="387900" y="3497488"/>
            <a:ext cx="2465400" cy="7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Sed ut perspiciatis unde omnis iste natus error sit voluptatem accusantium doloremque.</a:t>
            </a:r>
            <a:endParaRPr sz="1200"/>
          </a:p>
        </p:txBody>
      </p:sp>
      <p:sp>
        <p:nvSpPr>
          <p:cNvPr id="118" name="Google Shape;118;p21"/>
          <p:cNvSpPr txBox="1"/>
          <p:nvPr/>
        </p:nvSpPr>
        <p:spPr>
          <a:xfrm>
            <a:off x="3165550" y="2811088"/>
            <a:ext cx="2628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5D3487"/>
                </a:solidFill>
                <a:latin typeface="Georgia"/>
                <a:ea typeface="Georgia"/>
                <a:cs typeface="Georgia"/>
                <a:sym typeface="Georgia"/>
              </a:rPr>
              <a:t>Lorem ipsum salot dolor de sane</a:t>
            </a:r>
            <a:endParaRPr sz="2000">
              <a:solidFill>
                <a:srgbClr val="5D3487"/>
              </a:solidFill>
              <a:latin typeface="Georgia"/>
              <a:ea typeface="Georgia"/>
              <a:cs typeface="Georgia"/>
              <a:sym typeface="Georgia"/>
            </a:endParaRPr>
          </a:p>
        </p:txBody>
      </p:sp>
      <p:sp>
        <p:nvSpPr>
          <p:cNvPr id="119" name="Google Shape;119;p21"/>
          <p:cNvSpPr txBox="1"/>
          <p:nvPr/>
        </p:nvSpPr>
        <p:spPr>
          <a:xfrm>
            <a:off x="3165550" y="3497488"/>
            <a:ext cx="2465400" cy="7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Sed ut perspiciatis unde omnis iste natus error sit voluptatem accusantium doloremque.</a:t>
            </a:r>
            <a:endParaRPr sz="1200"/>
          </a:p>
        </p:txBody>
      </p:sp>
      <p:sp>
        <p:nvSpPr>
          <p:cNvPr id="120" name="Google Shape;120;p21"/>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34343"/>
                </a:solidFill>
              </a:rPr>
              <a:t>Nesterly</a:t>
            </a:r>
            <a:r>
              <a:rPr lang="en" sz="800">
                <a:solidFill>
                  <a:srgbClr val="434343"/>
                </a:solidFill>
              </a:rPr>
              <a:t>        Presentation Title</a:t>
            </a:r>
            <a:endParaRPr sz="800">
              <a:solidFill>
                <a:srgbClr val="434343"/>
              </a:solidFill>
            </a:endParaRPr>
          </a:p>
        </p:txBody>
      </p:sp>
      <p:pic>
        <p:nvPicPr>
          <p:cNvPr id="121" name="Google Shape;121;p21"/>
          <p:cNvPicPr preferRelativeResize="0"/>
          <p:nvPr/>
        </p:nvPicPr>
        <p:blipFill>
          <a:blip r:embed="rId2">
            <a:alphaModFix/>
          </a:blip>
          <a:stretch>
            <a:fillRect/>
          </a:stretch>
        </p:blipFill>
        <p:spPr>
          <a:xfrm>
            <a:off x="7846797" y="4775078"/>
            <a:ext cx="1106692" cy="220600"/>
          </a:xfrm>
          <a:prstGeom prst="rect">
            <a:avLst/>
          </a:prstGeom>
          <a:noFill/>
          <a:ln>
            <a:noFill/>
          </a:ln>
        </p:spPr>
      </p:pic>
      <p:sp>
        <p:nvSpPr>
          <p:cNvPr id="122" name="Google Shape;122;p21"/>
          <p:cNvSpPr txBox="1"/>
          <p:nvPr/>
        </p:nvSpPr>
        <p:spPr>
          <a:xfrm>
            <a:off x="6106400" y="933188"/>
            <a:ext cx="2628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5D3487"/>
                </a:solidFill>
                <a:latin typeface="Georgia"/>
                <a:ea typeface="Georgia"/>
                <a:cs typeface="Georgia"/>
                <a:sym typeface="Georgia"/>
              </a:rPr>
              <a:t>Lorem ipsum salot dolor de sane</a:t>
            </a:r>
            <a:endParaRPr sz="2000">
              <a:solidFill>
                <a:srgbClr val="5D3487"/>
              </a:solidFill>
              <a:latin typeface="Georgia"/>
              <a:ea typeface="Georgia"/>
              <a:cs typeface="Georgia"/>
              <a:sym typeface="Georgia"/>
            </a:endParaRPr>
          </a:p>
        </p:txBody>
      </p:sp>
      <p:sp>
        <p:nvSpPr>
          <p:cNvPr id="123" name="Google Shape;123;p21"/>
          <p:cNvSpPr txBox="1"/>
          <p:nvPr/>
        </p:nvSpPr>
        <p:spPr>
          <a:xfrm>
            <a:off x="6106400" y="1619588"/>
            <a:ext cx="2465400" cy="7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Sed ut perspiciatis unde omnis iste natus error sit voluptatem accusantium doloremque.</a:t>
            </a:r>
            <a:endParaRPr sz="1200">
              <a:solidFill>
                <a:schemeClr val="dk1"/>
              </a:solidFill>
            </a:endParaRPr>
          </a:p>
        </p:txBody>
      </p:sp>
      <p:sp>
        <p:nvSpPr>
          <p:cNvPr id="124" name="Google Shape;124;p21"/>
          <p:cNvSpPr txBox="1"/>
          <p:nvPr/>
        </p:nvSpPr>
        <p:spPr>
          <a:xfrm>
            <a:off x="6106400" y="2811088"/>
            <a:ext cx="2628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5D3487"/>
                </a:solidFill>
                <a:latin typeface="Georgia"/>
                <a:ea typeface="Georgia"/>
                <a:cs typeface="Georgia"/>
                <a:sym typeface="Georgia"/>
              </a:rPr>
              <a:t>Lorem ipsum salot dolor de sane</a:t>
            </a:r>
            <a:endParaRPr sz="2000">
              <a:solidFill>
                <a:srgbClr val="5D3487"/>
              </a:solidFill>
              <a:latin typeface="Georgia"/>
              <a:ea typeface="Georgia"/>
              <a:cs typeface="Georgia"/>
              <a:sym typeface="Georgia"/>
            </a:endParaRPr>
          </a:p>
        </p:txBody>
      </p:sp>
      <p:sp>
        <p:nvSpPr>
          <p:cNvPr id="125" name="Google Shape;125;p21"/>
          <p:cNvSpPr txBox="1"/>
          <p:nvPr/>
        </p:nvSpPr>
        <p:spPr>
          <a:xfrm>
            <a:off x="6106400" y="3497488"/>
            <a:ext cx="2465400" cy="7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Sed ut perspiciatis unde omnis iste natus error sit voluptatem accusantium doloremque.</a:t>
            </a:r>
            <a:endParaRPr sz="12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1 1 1 1 1">
  <p:cSld name="TITLE_1_1_1_1_1">
    <p:spTree>
      <p:nvGrpSpPr>
        <p:cNvPr id="1" name="Shape 126"/>
        <p:cNvGrpSpPr/>
        <p:nvPr/>
      </p:nvGrpSpPr>
      <p:grpSpPr>
        <a:xfrm>
          <a:off x="0" y="0"/>
          <a:ext cx="0" cy="0"/>
          <a:chOff x="0" y="0"/>
          <a:chExt cx="0" cy="0"/>
        </a:xfrm>
      </p:grpSpPr>
      <p:sp>
        <p:nvSpPr>
          <p:cNvPr id="127" name="Google Shape;127;p22"/>
          <p:cNvSpPr txBox="1">
            <a:spLocks noGrp="1"/>
          </p:cNvSpPr>
          <p:nvPr>
            <p:ph type="body" idx="1"/>
          </p:nvPr>
        </p:nvSpPr>
        <p:spPr>
          <a:xfrm>
            <a:off x="6322800" y="3389200"/>
            <a:ext cx="2668800" cy="34089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D47854"/>
              </a:buClr>
              <a:buSzPts val="1200"/>
              <a:buChar char="●"/>
              <a:defRPr sz="1200">
                <a:solidFill>
                  <a:srgbClr val="434343"/>
                </a:solidFill>
              </a:defRPr>
            </a:lvl1pPr>
            <a:lvl2pPr marL="914400" lvl="1" indent="-304800" rtl="0">
              <a:lnSpc>
                <a:spcPct val="115000"/>
              </a:lnSpc>
              <a:spcBef>
                <a:spcPts val="1600"/>
              </a:spcBef>
              <a:spcAft>
                <a:spcPts val="0"/>
              </a:spcAft>
              <a:buClr>
                <a:srgbClr val="434343"/>
              </a:buClr>
              <a:buSzPts val="1200"/>
              <a:buChar char="○"/>
              <a:defRPr sz="1200">
                <a:solidFill>
                  <a:srgbClr val="434343"/>
                </a:solidFill>
              </a:defRPr>
            </a:lvl2pPr>
            <a:lvl3pPr marL="1371600" lvl="2" indent="-304800" rtl="0">
              <a:lnSpc>
                <a:spcPct val="115000"/>
              </a:lnSpc>
              <a:spcBef>
                <a:spcPts val="1600"/>
              </a:spcBef>
              <a:spcAft>
                <a:spcPts val="0"/>
              </a:spcAft>
              <a:buClr>
                <a:srgbClr val="434343"/>
              </a:buClr>
              <a:buSzPts val="1200"/>
              <a:buChar char="■"/>
              <a:defRPr sz="1200">
                <a:solidFill>
                  <a:srgbClr val="434343"/>
                </a:solidFill>
              </a:defRPr>
            </a:lvl3pPr>
            <a:lvl4pPr marL="1828800" lvl="3" indent="-304800" rtl="0">
              <a:lnSpc>
                <a:spcPct val="115000"/>
              </a:lnSpc>
              <a:spcBef>
                <a:spcPts val="1600"/>
              </a:spcBef>
              <a:spcAft>
                <a:spcPts val="0"/>
              </a:spcAft>
              <a:buClr>
                <a:srgbClr val="434343"/>
              </a:buClr>
              <a:buSzPts val="1200"/>
              <a:buChar char="●"/>
              <a:defRPr sz="1200">
                <a:solidFill>
                  <a:srgbClr val="434343"/>
                </a:solidFill>
              </a:defRPr>
            </a:lvl4pPr>
            <a:lvl5pPr marL="2286000" lvl="4" indent="-304800" rtl="0">
              <a:lnSpc>
                <a:spcPct val="115000"/>
              </a:lnSpc>
              <a:spcBef>
                <a:spcPts val="1600"/>
              </a:spcBef>
              <a:spcAft>
                <a:spcPts val="0"/>
              </a:spcAft>
              <a:buClr>
                <a:srgbClr val="434343"/>
              </a:buClr>
              <a:buSzPts val="1200"/>
              <a:buChar char="○"/>
              <a:defRPr sz="1200">
                <a:solidFill>
                  <a:srgbClr val="434343"/>
                </a:solidFill>
              </a:defRPr>
            </a:lvl5pPr>
            <a:lvl6pPr marL="2743200" lvl="5" indent="-304800" rtl="0">
              <a:lnSpc>
                <a:spcPct val="115000"/>
              </a:lnSpc>
              <a:spcBef>
                <a:spcPts val="1600"/>
              </a:spcBef>
              <a:spcAft>
                <a:spcPts val="0"/>
              </a:spcAft>
              <a:buClr>
                <a:srgbClr val="434343"/>
              </a:buClr>
              <a:buSzPts val="1200"/>
              <a:buChar char="■"/>
              <a:defRPr sz="1200">
                <a:solidFill>
                  <a:srgbClr val="434343"/>
                </a:solidFill>
              </a:defRPr>
            </a:lvl6pPr>
            <a:lvl7pPr marL="3200400" lvl="6" indent="-304800" rtl="0">
              <a:lnSpc>
                <a:spcPct val="115000"/>
              </a:lnSpc>
              <a:spcBef>
                <a:spcPts val="1600"/>
              </a:spcBef>
              <a:spcAft>
                <a:spcPts val="0"/>
              </a:spcAft>
              <a:buClr>
                <a:srgbClr val="434343"/>
              </a:buClr>
              <a:buSzPts val="1200"/>
              <a:buChar char="●"/>
              <a:defRPr sz="1200">
                <a:solidFill>
                  <a:srgbClr val="434343"/>
                </a:solidFill>
              </a:defRPr>
            </a:lvl7pPr>
            <a:lvl8pPr marL="3657600" lvl="7" indent="-304800" rtl="0">
              <a:lnSpc>
                <a:spcPct val="115000"/>
              </a:lnSpc>
              <a:spcBef>
                <a:spcPts val="1600"/>
              </a:spcBef>
              <a:spcAft>
                <a:spcPts val="0"/>
              </a:spcAft>
              <a:buClr>
                <a:srgbClr val="434343"/>
              </a:buClr>
              <a:buSzPts val="1200"/>
              <a:buChar char="○"/>
              <a:defRPr sz="1200">
                <a:solidFill>
                  <a:srgbClr val="434343"/>
                </a:solidFill>
              </a:defRPr>
            </a:lvl8pPr>
            <a:lvl9pPr marL="4114800" lvl="8" indent="-304800"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28" name="Google Shape;128;p22"/>
          <p:cNvSpPr txBox="1">
            <a:spLocks noGrp="1"/>
          </p:cNvSpPr>
          <p:nvPr>
            <p:ph type="ctrTitle"/>
          </p:nvPr>
        </p:nvSpPr>
        <p:spPr>
          <a:xfrm>
            <a:off x="387908" y="228600"/>
            <a:ext cx="8520600" cy="1072500"/>
          </a:xfrm>
          <a:prstGeom prst="rect">
            <a:avLst/>
          </a:prstGeom>
        </p:spPr>
        <p:txBody>
          <a:bodyPr spcFirstLastPara="1" wrap="square" lIns="91425" tIns="91425" rIns="91425" bIns="91425" anchor="b" anchorCtr="0">
            <a:noAutofit/>
          </a:bodyPr>
          <a:lstStyle>
            <a:lvl1pPr lvl="0" algn="l" rtl="0">
              <a:spcBef>
                <a:spcPts val="0"/>
              </a:spcBef>
              <a:spcAft>
                <a:spcPts val="0"/>
              </a:spcAft>
              <a:buNone/>
              <a:defRPr/>
            </a:lvl1pPr>
            <a:lvl2pPr lvl="1" algn="l" rtl="0">
              <a:spcBef>
                <a:spcPts val="0"/>
              </a:spcBef>
              <a:spcAft>
                <a:spcPts val="0"/>
              </a:spcAft>
              <a:buNone/>
              <a:defRPr/>
            </a:lvl2pPr>
            <a:lvl3pPr lvl="2" algn="l" rtl="0">
              <a:spcBef>
                <a:spcPts val="0"/>
              </a:spcBef>
              <a:spcAft>
                <a:spcPts val="0"/>
              </a:spcAft>
              <a:buNone/>
              <a:defRPr/>
            </a:lvl3pPr>
            <a:lvl4pPr lvl="3" algn="l" rtl="0">
              <a:spcBef>
                <a:spcPts val="0"/>
              </a:spcBef>
              <a:spcAft>
                <a:spcPts val="0"/>
              </a:spcAft>
              <a:buNone/>
              <a:defRPr/>
            </a:lvl4pPr>
            <a:lvl5pPr lvl="4" algn="l" rtl="0">
              <a:spcBef>
                <a:spcPts val="0"/>
              </a:spcBef>
              <a:spcAft>
                <a:spcPts val="0"/>
              </a:spcAft>
              <a:buNone/>
              <a:defRPr/>
            </a:lvl5pPr>
            <a:lvl6pPr lvl="5" algn="l" rtl="0">
              <a:spcBef>
                <a:spcPts val="0"/>
              </a:spcBef>
              <a:spcAft>
                <a:spcPts val="0"/>
              </a:spcAft>
              <a:buNone/>
              <a:defRPr/>
            </a:lvl6pPr>
            <a:lvl7pPr lvl="6" algn="l" rtl="0">
              <a:spcBef>
                <a:spcPts val="0"/>
              </a:spcBef>
              <a:spcAft>
                <a:spcPts val="0"/>
              </a:spcAft>
              <a:buNone/>
              <a:defRPr/>
            </a:lvl7pPr>
            <a:lvl8pPr lvl="7" algn="l" rtl="0">
              <a:spcBef>
                <a:spcPts val="0"/>
              </a:spcBef>
              <a:spcAft>
                <a:spcPts val="0"/>
              </a:spcAft>
              <a:buNone/>
              <a:defRPr/>
            </a:lvl8pPr>
            <a:lvl9pPr lvl="8" algn="l" rtl="0">
              <a:spcBef>
                <a:spcPts val="0"/>
              </a:spcBef>
              <a:spcAft>
                <a:spcPts val="0"/>
              </a:spcAft>
              <a:buNone/>
              <a:defRPr/>
            </a:lvl9pPr>
          </a:lstStyle>
          <a:p>
            <a:endParaRPr/>
          </a:p>
        </p:txBody>
      </p:sp>
      <p:sp>
        <p:nvSpPr>
          <p:cNvPr id="129" name="Google Shape;129;p22"/>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rPr>
              <a:t>Section 1.0: Section Title     -    Sub Section</a:t>
            </a:r>
            <a:endParaRPr sz="800">
              <a:solidFill>
                <a:srgbClr val="434343"/>
              </a:solidFill>
            </a:endParaRPr>
          </a:p>
        </p:txBody>
      </p:sp>
      <p:sp>
        <p:nvSpPr>
          <p:cNvPr id="130" name="Google Shape;130;p22"/>
          <p:cNvSpPr/>
          <p:nvPr/>
        </p:nvSpPr>
        <p:spPr>
          <a:xfrm>
            <a:off x="517350" y="1470500"/>
            <a:ext cx="1735500" cy="174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p:nvPr/>
        </p:nvSpPr>
        <p:spPr>
          <a:xfrm>
            <a:off x="3530500" y="1470500"/>
            <a:ext cx="1735500" cy="174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p:nvPr/>
        </p:nvSpPr>
        <p:spPr>
          <a:xfrm>
            <a:off x="6543650" y="1470500"/>
            <a:ext cx="1735500" cy="174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2"/>
          <p:cNvSpPr txBox="1">
            <a:spLocks noGrp="1"/>
          </p:cNvSpPr>
          <p:nvPr>
            <p:ph type="body" idx="2"/>
          </p:nvPr>
        </p:nvSpPr>
        <p:spPr>
          <a:xfrm>
            <a:off x="311700" y="3389200"/>
            <a:ext cx="2668800" cy="34089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D47854"/>
              </a:buClr>
              <a:buSzPts val="1200"/>
              <a:buChar char="●"/>
              <a:defRPr sz="1200">
                <a:solidFill>
                  <a:srgbClr val="434343"/>
                </a:solidFill>
              </a:defRPr>
            </a:lvl1pPr>
            <a:lvl2pPr marL="914400" lvl="1" indent="-304800" rtl="0">
              <a:lnSpc>
                <a:spcPct val="115000"/>
              </a:lnSpc>
              <a:spcBef>
                <a:spcPts val="1600"/>
              </a:spcBef>
              <a:spcAft>
                <a:spcPts val="0"/>
              </a:spcAft>
              <a:buClr>
                <a:srgbClr val="434343"/>
              </a:buClr>
              <a:buSzPts val="1200"/>
              <a:buChar char="○"/>
              <a:defRPr sz="1200">
                <a:solidFill>
                  <a:srgbClr val="434343"/>
                </a:solidFill>
              </a:defRPr>
            </a:lvl2pPr>
            <a:lvl3pPr marL="1371600" lvl="2" indent="-304800" rtl="0">
              <a:lnSpc>
                <a:spcPct val="115000"/>
              </a:lnSpc>
              <a:spcBef>
                <a:spcPts val="1600"/>
              </a:spcBef>
              <a:spcAft>
                <a:spcPts val="0"/>
              </a:spcAft>
              <a:buClr>
                <a:srgbClr val="434343"/>
              </a:buClr>
              <a:buSzPts val="1200"/>
              <a:buChar char="■"/>
              <a:defRPr sz="1200">
                <a:solidFill>
                  <a:srgbClr val="434343"/>
                </a:solidFill>
              </a:defRPr>
            </a:lvl3pPr>
            <a:lvl4pPr marL="1828800" lvl="3" indent="-304800" rtl="0">
              <a:lnSpc>
                <a:spcPct val="115000"/>
              </a:lnSpc>
              <a:spcBef>
                <a:spcPts val="1600"/>
              </a:spcBef>
              <a:spcAft>
                <a:spcPts val="0"/>
              </a:spcAft>
              <a:buClr>
                <a:srgbClr val="434343"/>
              </a:buClr>
              <a:buSzPts val="1200"/>
              <a:buChar char="●"/>
              <a:defRPr sz="1200">
                <a:solidFill>
                  <a:srgbClr val="434343"/>
                </a:solidFill>
              </a:defRPr>
            </a:lvl4pPr>
            <a:lvl5pPr marL="2286000" lvl="4" indent="-304800" rtl="0">
              <a:lnSpc>
                <a:spcPct val="115000"/>
              </a:lnSpc>
              <a:spcBef>
                <a:spcPts val="1600"/>
              </a:spcBef>
              <a:spcAft>
                <a:spcPts val="0"/>
              </a:spcAft>
              <a:buClr>
                <a:srgbClr val="434343"/>
              </a:buClr>
              <a:buSzPts val="1200"/>
              <a:buChar char="○"/>
              <a:defRPr sz="1200">
                <a:solidFill>
                  <a:srgbClr val="434343"/>
                </a:solidFill>
              </a:defRPr>
            </a:lvl5pPr>
            <a:lvl6pPr marL="2743200" lvl="5" indent="-304800" rtl="0">
              <a:lnSpc>
                <a:spcPct val="115000"/>
              </a:lnSpc>
              <a:spcBef>
                <a:spcPts val="1600"/>
              </a:spcBef>
              <a:spcAft>
                <a:spcPts val="0"/>
              </a:spcAft>
              <a:buClr>
                <a:srgbClr val="434343"/>
              </a:buClr>
              <a:buSzPts val="1200"/>
              <a:buChar char="■"/>
              <a:defRPr sz="1200">
                <a:solidFill>
                  <a:srgbClr val="434343"/>
                </a:solidFill>
              </a:defRPr>
            </a:lvl6pPr>
            <a:lvl7pPr marL="3200400" lvl="6" indent="-304800" rtl="0">
              <a:lnSpc>
                <a:spcPct val="115000"/>
              </a:lnSpc>
              <a:spcBef>
                <a:spcPts val="1600"/>
              </a:spcBef>
              <a:spcAft>
                <a:spcPts val="0"/>
              </a:spcAft>
              <a:buClr>
                <a:srgbClr val="434343"/>
              </a:buClr>
              <a:buSzPts val="1200"/>
              <a:buChar char="●"/>
              <a:defRPr sz="1200">
                <a:solidFill>
                  <a:srgbClr val="434343"/>
                </a:solidFill>
              </a:defRPr>
            </a:lvl7pPr>
            <a:lvl8pPr marL="3657600" lvl="7" indent="-304800" rtl="0">
              <a:lnSpc>
                <a:spcPct val="115000"/>
              </a:lnSpc>
              <a:spcBef>
                <a:spcPts val="1600"/>
              </a:spcBef>
              <a:spcAft>
                <a:spcPts val="0"/>
              </a:spcAft>
              <a:buClr>
                <a:srgbClr val="434343"/>
              </a:buClr>
              <a:buSzPts val="1200"/>
              <a:buChar char="○"/>
              <a:defRPr sz="1200">
                <a:solidFill>
                  <a:srgbClr val="434343"/>
                </a:solidFill>
              </a:defRPr>
            </a:lvl8pPr>
            <a:lvl9pPr marL="4114800" lvl="8" indent="-304800"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34" name="Google Shape;134;p22"/>
          <p:cNvSpPr txBox="1">
            <a:spLocks noGrp="1"/>
          </p:cNvSpPr>
          <p:nvPr>
            <p:ph type="body" idx="3"/>
          </p:nvPr>
        </p:nvSpPr>
        <p:spPr>
          <a:xfrm>
            <a:off x="3394500" y="3389200"/>
            <a:ext cx="2668800" cy="34089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D47854"/>
              </a:buClr>
              <a:buSzPts val="1200"/>
              <a:buChar char="●"/>
              <a:defRPr sz="1200">
                <a:solidFill>
                  <a:srgbClr val="434343"/>
                </a:solidFill>
              </a:defRPr>
            </a:lvl1pPr>
            <a:lvl2pPr marL="914400" lvl="1" indent="-304800" rtl="0">
              <a:lnSpc>
                <a:spcPct val="115000"/>
              </a:lnSpc>
              <a:spcBef>
                <a:spcPts val="1600"/>
              </a:spcBef>
              <a:spcAft>
                <a:spcPts val="0"/>
              </a:spcAft>
              <a:buClr>
                <a:srgbClr val="434343"/>
              </a:buClr>
              <a:buSzPts val="1200"/>
              <a:buChar char="○"/>
              <a:defRPr sz="1200">
                <a:solidFill>
                  <a:srgbClr val="434343"/>
                </a:solidFill>
              </a:defRPr>
            </a:lvl2pPr>
            <a:lvl3pPr marL="1371600" lvl="2" indent="-304800" rtl="0">
              <a:lnSpc>
                <a:spcPct val="115000"/>
              </a:lnSpc>
              <a:spcBef>
                <a:spcPts val="1600"/>
              </a:spcBef>
              <a:spcAft>
                <a:spcPts val="0"/>
              </a:spcAft>
              <a:buClr>
                <a:srgbClr val="434343"/>
              </a:buClr>
              <a:buSzPts val="1200"/>
              <a:buChar char="■"/>
              <a:defRPr sz="1200">
                <a:solidFill>
                  <a:srgbClr val="434343"/>
                </a:solidFill>
              </a:defRPr>
            </a:lvl3pPr>
            <a:lvl4pPr marL="1828800" lvl="3" indent="-304800" rtl="0">
              <a:lnSpc>
                <a:spcPct val="115000"/>
              </a:lnSpc>
              <a:spcBef>
                <a:spcPts val="1600"/>
              </a:spcBef>
              <a:spcAft>
                <a:spcPts val="0"/>
              </a:spcAft>
              <a:buClr>
                <a:srgbClr val="434343"/>
              </a:buClr>
              <a:buSzPts val="1200"/>
              <a:buChar char="●"/>
              <a:defRPr sz="1200">
                <a:solidFill>
                  <a:srgbClr val="434343"/>
                </a:solidFill>
              </a:defRPr>
            </a:lvl4pPr>
            <a:lvl5pPr marL="2286000" lvl="4" indent="-304800" rtl="0">
              <a:lnSpc>
                <a:spcPct val="115000"/>
              </a:lnSpc>
              <a:spcBef>
                <a:spcPts val="1600"/>
              </a:spcBef>
              <a:spcAft>
                <a:spcPts val="0"/>
              </a:spcAft>
              <a:buClr>
                <a:srgbClr val="434343"/>
              </a:buClr>
              <a:buSzPts val="1200"/>
              <a:buChar char="○"/>
              <a:defRPr sz="1200">
                <a:solidFill>
                  <a:srgbClr val="434343"/>
                </a:solidFill>
              </a:defRPr>
            </a:lvl5pPr>
            <a:lvl6pPr marL="2743200" lvl="5" indent="-304800" rtl="0">
              <a:lnSpc>
                <a:spcPct val="115000"/>
              </a:lnSpc>
              <a:spcBef>
                <a:spcPts val="1600"/>
              </a:spcBef>
              <a:spcAft>
                <a:spcPts val="0"/>
              </a:spcAft>
              <a:buClr>
                <a:srgbClr val="434343"/>
              </a:buClr>
              <a:buSzPts val="1200"/>
              <a:buChar char="■"/>
              <a:defRPr sz="1200">
                <a:solidFill>
                  <a:srgbClr val="434343"/>
                </a:solidFill>
              </a:defRPr>
            </a:lvl6pPr>
            <a:lvl7pPr marL="3200400" lvl="6" indent="-304800" rtl="0">
              <a:lnSpc>
                <a:spcPct val="115000"/>
              </a:lnSpc>
              <a:spcBef>
                <a:spcPts val="1600"/>
              </a:spcBef>
              <a:spcAft>
                <a:spcPts val="0"/>
              </a:spcAft>
              <a:buClr>
                <a:srgbClr val="434343"/>
              </a:buClr>
              <a:buSzPts val="1200"/>
              <a:buChar char="●"/>
              <a:defRPr sz="1200">
                <a:solidFill>
                  <a:srgbClr val="434343"/>
                </a:solidFill>
              </a:defRPr>
            </a:lvl7pPr>
            <a:lvl8pPr marL="3657600" lvl="7" indent="-304800" rtl="0">
              <a:lnSpc>
                <a:spcPct val="115000"/>
              </a:lnSpc>
              <a:spcBef>
                <a:spcPts val="1600"/>
              </a:spcBef>
              <a:spcAft>
                <a:spcPts val="0"/>
              </a:spcAft>
              <a:buClr>
                <a:srgbClr val="434343"/>
              </a:buClr>
              <a:buSzPts val="1200"/>
              <a:buChar char="○"/>
              <a:defRPr sz="1200">
                <a:solidFill>
                  <a:srgbClr val="434343"/>
                </a:solidFill>
              </a:defRPr>
            </a:lvl8pPr>
            <a:lvl9pPr marL="4114800" lvl="8" indent="-304800"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135" name="Google Shape;135;p22"/>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34343"/>
                </a:solidFill>
              </a:rPr>
              <a:t>Nesterly</a:t>
            </a:r>
            <a:r>
              <a:rPr lang="en" sz="800">
                <a:solidFill>
                  <a:srgbClr val="434343"/>
                </a:solidFill>
              </a:rPr>
              <a:t>        Presentation Title</a:t>
            </a:r>
            <a:endParaRPr sz="800">
              <a:solidFill>
                <a:srgbClr val="434343"/>
              </a:solidFill>
            </a:endParaRPr>
          </a:p>
        </p:txBody>
      </p:sp>
      <p:pic>
        <p:nvPicPr>
          <p:cNvPr id="136" name="Google Shape;136;p22"/>
          <p:cNvPicPr preferRelativeResize="0"/>
          <p:nvPr/>
        </p:nvPicPr>
        <p:blipFill>
          <a:blip r:embed="rId2">
            <a:alphaModFix/>
          </a:blip>
          <a:stretch>
            <a:fillRect/>
          </a:stretch>
        </p:blipFill>
        <p:spPr>
          <a:xfrm>
            <a:off x="7846797" y="4775078"/>
            <a:ext cx="1106692" cy="2206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11700" y="3951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 name="Google Shape;139;p23"/>
          <p:cNvSpPr txBox="1"/>
          <p:nvPr/>
        </p:nvSpPr>
        <p:spPr>
          <a:xfrm>
            <a:off x="495463" y="2933413"/>
            <a:ext cx="2219400" cy="15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Ut enim ad minim veniam</a:t>
            </a:r>
            <a:br>
              <a:rPr lang="en" sz="1200"/>
            </a:br>
            <a:endParaRPr sz="1200"/>
          </a:p>
          <a:p>
            <a:pPr marL="274320" lvl="0" indent="-279400" algn="l" rtl="0">
              <a:lnSpc>
                <a:spcPct val="150000"/>
              </a:lnSpc>
              <a:spcBef>
                <a:spcPts val="0"/>
              </a:spcBef>
              <a:spcAft>
                <a:spcPts val="0"/>
              </a:spcAft>
              <a:buClr>
                <a:srgbClr val="D47854"/>
              </a:buClr>
              <a:buSzPts val="800"/>
              <a:buChar char="●"/>
            </a:pPr>
            <a:r>
              <a:rPr lang="en" sz="1200"/>
              <a:t>List item 1</a:t>
            </a:r>
            <a:endParaRPr sz="1200"/>
          </a:p>
          <a:p>
            <a:pPr marL="274320" lvl="0" indent="-279400" algn="l" rtl="0">
              <a:lnSpc>
                <a:spcPct val="150000"/>
              </a:lnSpc>
              <a:spcBef>
                <a:spcPts val="0"/>
              </a:spcBef>
              <a:spcAft>
                <a:spcPts val="0"/>
              </a:spcAft>
              <a:buClr>
                <a:srgbClr val="D47854"/>
              </a:buClr>
              <a:buSzPts val="800"/>
              <a:buChar char="●"/>
            </a:pPr>
            <a:r>
              <a:rPr lang="en" sz="1200"/>
              <a:t>List item 2</a:t>
            </a:r>
            <a:endParaRPr sz="1200"/>
          </a:p>
          <a:p>
            <a:pPr marL="274320" lvl="0" indent="-279400" algn="l" rtl="0">
              <a:lnSpc>
                <a:spcPct val="150000"/>
              </a:lnSpc>
              <a:spcBef>
                <a:spcPts val="0"/>
              </a:spcBef>
              <a:spcAft>
                <a:spcPts val="0"/>
              </a:spcAft>
              <a:buClr>
                <a:srgbClr val="D47854"/>
              </a:buClr>
              <a:buSzPts val="800"/>
              <a:buChar char="●"/>
            </a:pPr>
            <a:r>
              <a:rPr lang="en" sz="1200"/>
              <a:t>List item 3</a:t>
            </a:r>
            <a:endParaRPr sz="1200"/>
          </a:p>
        </p:txBody>
      </p:sp>
      <p:sp>
        <p:nvSpPr>
          <p:cNvPr id="140" name="Google Shape;140;p23"/>
          <p:cNvSpPr txBox="1"/>
          <p:nvPr/>
        </p:nvSpPr>
        <p:spPr>
          <a:xfrm>
            <a:off x="3213163" y="2933413"/>
            <a:ext cx="2219400" cy="15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Ut enim ad minim veniam</a:t>
            </a:r>
            <a:br>
              <a:rPr lang="en" sz="1200"/>
            </a:br>
            <a:endParaRPr sz="1200"/>
          </a:p>
          <a:p>
            <a:pPr marL="274320" lvl="0" indent="-279400" algn="l" rtl="0">
              <a:lnSpc>
                <a:spcPct val="150000"/>
              </a:lnSpc>
              <a:spcBef>
                <a:spcPts val="0"/>
              </a:spcBef>
              <a:spcAft>
                <a:spcPts val="0"/>
              </a:spcAft>
              <a:buClr>
                <a:srgbClr val="D47854"/>
              </a:buClr>
              <a:buSzPts val="800"/>
              <a:buChar char="●"/>
            </a:pPr>
            <a:r>
              <a:rPr lang="en" sz="1200"/>
              <a:t>List item 1</a:t>
            </a:r>
            <a:endParaRPr sz="1200"/>
          </a:p>
          <a:p>
            <a:pPr marL="274320" lvl="0" indent="-279400" algn="l" rtl="0">
              <a:lnSpc>
                <a:spcPct val="150000"/>
              </a:lnSpc>
              <a:spcBef>
                <a:spcPts val="0"/>
              </a:spcBef>
              <a:spcAft>
                <a:spcPts val="0"/>
              </a:spcAft>
              <a:buClr>
                <a:srgbClr val="D47854"/>
              </a:buClr>
              <a:buSzPts val="800"/>
              <a:buChar char="●"/>
            </a:pPr>
            <a:r>
              <a:rPr lang="en" sz="1200"/>
              <a:t>List item 2</a:t>
            </a:r>
            <a:endParaRPr sz="1200"/>
          </a:p>
          <a:p>
            <a:pPr marL="274320" lvl="0" indent="-279400" algn="l" rtl="0">
              <a:lnSpc>
                <a:spcPct val="150000"/>
              </a:lnSpc>
              <a:spcBef>
                <a:spcPts val="0"/>
              </a:spcBef>
              <a:spcAft>
                <a:spcPts val="0"/>
              </a:spcAft>
              <a:buClr>
                <a:srgbClr val="D47854"/>
              </a:buClr>
              <a:buSzPts val="800"/>
              <a:buChar char="●"/>
            </a:pPr>
            <a:r>
              <a:rPr lang="en" sz="1200"/>
              <a:t>List item 3</a:t>
            </a:r>
            <a:endParaRPr sz="1200"/>
          </a:p>
        </p:txBody>
      </p:sp>
      <p:sp>
        <p:nvSpPr>
          <p:cNvPr id="141" name="Google Shape;141;p23"/>
          <p:cNvSpPr txBox="1"/>
          <p:nvPr/>
        </p:nvSpPr>
        <p:spPr>
          <a:xfrm>
            <a:off x="5896038" y="2933413"/>
            <a:ext cx="2219400" cy="15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Ut enim ad minim veniam</a:t>
            </a:r>
            <a:br>
              <a:rPr lang="en" sz="1200"/>
            </a:br>
            <a:endParaRPr sz="1200"/>
          </a:p>
          <a:p>
            <a:pPr marL="274320" lvl="0" indent="-279400" algn="l" rtl="0">
              <a:lnSpc>
                <a:spcPct val="150000"/>
              </a:lnSpc>
              <a:spcBef>
                <a:spcPts val="0"/>
              </a:spcBef>
              <a:spcAft>
                <a:spcPts val="0"/>
              </a:spcAft>
              <a:buClr>
                <a:srgbClr val="D47854"/>
              </a:buClr>
              <a:buSzPts val="800"/>
              <a:buChar char="●"/>
            </a:pPr>
            <a:r>
              <a:rPr lang="en" sz="1200"/>
              <a:t>List item 1</a:t>
            </a:r>
            <a:endParaRPr sz="1200"/>
          </a:p>
          <a:p>
            <a:pPr marL="274320" lvl="0" indent="-279400" algn="l" rtl="0">
              <a:lnSpc>
                <a:spcPct val="150000"/>
              </a:lnSpc>
              <a:spcBef>
                <a:spcPts val="0"/>
              </a:spcBef>
              <a:spcAft>
                <a:spcPts val="0"/>
              </a:spcAft>
              <a:buClr>
                <a:srgbClr val="D47854"/>
              </a:buClr>
              <a:buSzPts val="800"/>
              <a:buChar char="●"/>
            </a:pPr>
            <a:r>
              <a:rPr lang="en" sz="1200"/>
              <a:t>List item 2</a:t>
            </a:r>
            <a:endParaRPr sz="1200"/>
          </a:p>
          <a:p>
            <a:pPr marL="274320" lvl="0" indent="-279400" algn="l" rtl="0">
              <a:lnSpc>
                <a:spcPct val="150000"/>
              </a:lnSpc>
              <a:spcBef>
                <a:spcPts val="0"/>
              </a:spcBef>
              <a:spcAft>
                <a:spcPts val="0"/>
              </a:spcAft>
              <a:buClr>
                <a:srgbClr val="D47854"/>
              </a:buClr>
              <a:buSzPts val="800"/>
              <a:buChar char="●"/>
            </a:pPr>
            <a:r>
              <a:rPr lang="en" sz="1200"/>
              <a:t>List item 3</a:t>
            </a:r>
            <a:endParaRPr sz="1200"/>
          </a:p>
        </p:txBody>
      </p:sp>
      <p:sp>
        <p:nvSpPr>
          <p:cNvPr id="142" name="Google Shape;142;p23"/>
          <p:cNvSpPr/>
          <p:nvPr/>
        </p:nvSpPr>
        <p:spPr>
          <a:xfrm>
            <a:off x="3213163" y="2503950"/>
            <a:ext cx="2717700" cy="311700"/>
          </a:xfrm>
          <a:prstGeom prst="chevron">
            <a:avLst>
              <a:gd name="adj" fmla="val 50000"/>
            </a:avLst>
          </a:prstGeom>
          <a:solidFill>
            <a:srgbClr val="CAB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a:off x="5896037" y="2503950"/>
            <a:ext cx="2828700" cy="311700"/>
          </a:xfrm>
          <a:prstGeom prst="chevron">
            <a:avLst>
              <a:gd name="adj" fmla="val 50000"/>
            </a:avLst>
          </a:prstGeom>
          <a:solidFill>
            <a:srgbClr val="006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a:off x="419263" y="2503950"/>
            <a:ext cx="2828700" cy="311700"/>
          </a:xfrm>
          <a:prstGeom prst="chevron">
            <a:avLst>
              <a:gd name="adj" fmla="val 50000"/>
            </a:avLst>
          </a:prstGeom>
          <a:solidFill>
            <a:srgbClr val="5D3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txBox="1"/>
          <p:nvPr/>
        </p:nvSpPr>
        <p:spPr>
          <a:xfrm>
            <a:off x="495463" y="1446242"/>
            <a:ext cx="2219400" cy="503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b="1">
                <a:solidFill>
                  <a:srgbClr val="5D3487"/>
                </a:solidFill>
              </a:rPr>
              <a:t>01</a:t>
            </a:r>
            <a:endParaRPr sz="2000" b="1">
              <a:solidFill>
                <a:srgbClr val="5D3487"/>
              </a:solidFill>
            </a:endParaRPr>
          </a:p>
        </p:txBody>
      </p:sp>
      <p:sp>
        <p:nvSpPr>
          <p:cNvPr id="146" name="Google Shape;146;p23"/>
          <p:cNvSpPr txBox="1"/>
          <p:nvPr/>
        </p:nvSpPr>
        <p:spPr>
          <a:xfrm>
            <a:off x="3213163" y="1446242"/>
            <a:ext cx="2219400" cy="503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b="1">
                <a:solidFill>
                  <a:srgbClr val="CAB7E4"/>
                </a:solidFill>
              </a:rPr>
              <a:t>02</a:t>
            </a:r>
            <a:endParaRPr sz="2000" b="1">
              <a:solidFill>
                <a:srgbClr val="CAB7E4"/>
              </a:solidFill>
            </a:endParaRPr>
          </a:p>
        </p:txBody>
      </p:sp>
      <p:sp>
        <p:nvSpPr>
          <p:cNvPr id="147" name="Google Shape;147;p23"/>
          <p:cNvSpPr txBox="1"/>
          <p:nvPr/>
        </p:nvSpPr>
        <p:spPr>
          <a:xfrm>
            <a:off x="5896038" y="1446242"/>
            <a:ext cx="2219400" cy="503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b="1">
                <a:solidFill>
                  <a:srgbClr val="006351"/>
                </a:solidFill>
              </a:rPr>
              <a:t>03</a:t>
            </a:r>
            <a:endParaRPr sz="2000" b="1">
              <a:solidFill>
                <a:srgbClr val="006351"/>
              </a:solidFill>
            </a:endParaRPr>
          </a:p>
        </p:txBody>
      </p:sp>
      <p:sp>
        <p:nvSpPr>
          <p:cNvPr id="148" name="Google Shape;148;p23"/>
          <p:cNvSpPr txBox="1"/>
          <p:nvPr/>
        </p:nvSpPr>
        <p:spPr>
          <a:xfrm>
            <a:off x="495463" y="1949340"/>
            <a:ext cx="2219400" cy="311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200"/>
              <a:t>LOREM IPSUM</a:t>
            </a:r>
            <a:endParaRPr sz="1200"/>
          </a:p>
        </p:txBody>
      </p:sp>
      <p:sp>
        <p:nvSpPr>
          <p:cNvPr id="149" name="Google Shape;149;p23"/>
          <p:cNvSpPr txBox="1"/>
          <p:nvPr/>
        </p:nvSpPr>
        <p:spPr>
          <a:xfrm>
            <a:off x="3213163" y="1949340"/>
            <a:ext cx="2219400" cy="311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200"/>
              <a:t>LOREM IPSUM</a:t>
            </a:r>
            <a:endParaRPr sz="1200"/>
          </a:p>
        </p:txBody>
      </p:sp>
      <p:sp>
        <p:nvSpPr>
          <p:cNvPr id="150" name="Google Shape;150;p23"/>
          <p:cNvSpPr txBox="1"/>
          <p:nvPr/>
        </p:nvSpPr>
        <p:spPr>
          <a:xfrm>
            <a:off x="5896038" y="1949340"/>
            <a:ext cx="2219400" cy="311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200"/>
              <a:t>LOREM IPSUM</a:t>
            </a:r>
            <a:endParaRPr sz="1200"/>
          </a:p>
        </p:txBody>
      </p:sp>
      <p:sp>
        <p:nvSpPr>
          <p:cNvPr id="151" name="Google Shape;151;p23"/>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34343"/>
                </a:solidFill>
              </a:rPr>
              <a:t>Nesterly</a:t>
            </a:r>
            <a:r>
              <a:rPr lang="en" sz="800">
                <a:solidFill>
                  <a:srgbClr val="434343"/>
                </a:solidFill>
              </a:rPr>
              <a:t>        Presentation Title</a:t>
            </a:r>
            <a:endParaRPr sz="800">
              <a:solidFill>
                <a:srgbClr val="434343"/>
              </a:solidFill>
            </a:endParaRPr>
          </a:p>
        </p:txBody>
      </p:sp>
      <p:pic>
        <p:nvPicPr>
          <p:cNvPr id="152" name="Google Shape;152;p23"/>
          <p:cNvPicPr preferRelativeResize="0"/>
          <p:nvPr/>
        </p:nvPicPr>
        <p:blipFill>
          <a:blip r:embed="rId2">
            <a:alphaModFix/>
          </a:blip>
          <a:stretch>
            <a:fillRect/>
          </a:stretch>
        </p:blipFill>
        <p:spPr>
          <a:xfrm>
            <a:off x="7846797" y="4775078"/>
            <a:ext cx="1106692" cy="220600"/>
          </a:xfrm>
          <a:prstGeom prst="rect">
            <a:avLst/>
          </a:prstGeom>
          <a:noFill/>
          <a:ln>
            <a:noFill/>
          </a:ln>
        </p:spPr>
      </p:pic>
      <p:sp>
        <p:nvSpPr>
          <p:cNvPr id="153" name="Google Shape;153;p23"/>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rPr>
              <a:t>Section 1.0: Section Title     -    Sub Section</a:t>
            </a:r>
            <a:endParaRPr sz="800">
              <a:solidFill>
                <a:srgbClr val="434343"/>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154"/>
        <p:cNvGrpSpPr/>
        <p:nvPr/>
      </p:nvGrpSpPr>
      <p:grpSpPr>
        <a:xfrm>
          <a:off x="0" y="0"/>
          <a:ext cx="0" cy="0"/>
          <a:chOff x="0" y="0"/>
          <a:chExt cx="0" cy="0"/>
        </a:xfrm>
      </p:grpSpPr>
      <p:pic>
        <p:nvPicPr>
          <p:cNvPr id="155" name="Google Shape;155;p24" title="Points scored"/>
          <p:cNvPicPr preferRelativeResize="0"/>
          <p:nvPr/>
        </p:nvPicPr>
        <p:blipFill rotWithShape="1">
          <a:blip r:embed="rId2">
            <a:alphaModFix/>
          </a:blip>
          <a:srcRect l="21148" t="3484" r="20382" b="4569"/>
          <a:stretch/>
        </p:blipFill>
        <p:spPr>
          <a:xfrm>
            <a:off x="4675000" y="522975"/>
            <a:ext cx="3895401" cy="3787550"/>
          </a:xfrm>
          <a:prstGeom prst="rect">
            <a:avLst/>
          </a:prstGeom>
          <a:noFill/>
          <a:ln>
            <a:noFill/>
          </a:ln>
        </p:spPr>
      </p:pic>
      <p:sp>
        <p:nvSpPr>
          <p:cNvPr id="156" name="Google Shape;156;p24"/>
          <p:cNvSpPr/>
          <p:nvPr/>
        </p:nvSpPr>
        <p:spPr>
          <a:xfrm>
            <a:off x="5346800" y="1140850"/>
            <a:ext cx="2551800" cy="2551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txBox="1"/>
          <p:nvPr/>
        </p:nvSpPr>
        <p:spPr>
          <a:xfrm>
            <a:off x="4920400" y="1639050"/>
            <a:ext cx="499500" cy="37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FFFFFF"/>
                </a:solidFill>
              </a:rPr>
              <a:t>00%</a:t>
            </a:r>
            <a:endParaRPr sz="1200" b="1">
              <a:solidFill>
                <a:srgbClr val="FFFFFF"/>
              </a:solidFill>
            </a:endParaRPr>
          </a:p>
        </p:txBody>
      </p:sp>
      <p:sp>
        <p:nvSpPr>
          <p:cNvPr id="158" name="Google Shape;158;p24"/>
          <p:cNvSpPr txBox="1"/>
          <p:nvPr/>
        </p:nvSpPr>
        <p:spPr>
          <a:xfrm>
            <a:off x="7487675" y="3320050"/>
            <a:ext cx="499500" cy="37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t>00%</a:t>
            </a:r>
            <a:endParaRPr sz="1200" b="1"/>
          </a:p>
        </p:txBody>
      </p:sp>
      <p:sp>
        <p:nvSpPr>
          <p:cNvPr id="159" name="Google Shape;159;p24"/>
          <p:cNvSpPr txBox="1"/>
          <p:nvPr/>
        </p:nvSpPr>
        <p:spPr>
          <a:xfrm>
            <a:off x="7399100" y="1036850"/>
            <a:ext cx="499500" cy="37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FFFFFF"/>
                </a:solidFill>
              </a:rPr>
              <a:t>00%</a:t>
            </a:r>
            <a:endParaRPr sz="1200" b="1">
              <a:solidFill>
                <a:srgbClr val="FFFFFF"/>
              </a:solidFill>
            </a:endParaRPr>
          </a:p>
        </p:txBody>
      </p:sp>
      <p:sp>
        <p:nvSpPr>
          <p:cNvPr id="160" name="Google Shape;160;p24"/>
          <p:cNvSpPr txBox="1"/>
          <p:nvPr/>
        </p:nvSpPr>
        <p:spPr>
          <a:xfrm>
            <a:off x="5419900" y="3457725"/>
            <a:ext cx="499500" cy="37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FFFFFF"/>
                </a:solidFill>
              </a:rPr>
              <a:t>00%</a:t>
            </a:r>
            <a:endParaRPr sz="1200" b="1">
              <a:solidFill>
                <a:srgbClr val="FFFFFF"/>
              </a:solidFill>
            </a:endParaRPr>
          </a:p>
        </p:txBody>
      </p:sp>
      <p:sp>
        <p:nvSpPr>
          <p:cNvPr id="161" name="Google Shape;161;p24"/>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rPr>
              <a:t>Section 1.0: Section Title     -    Sub Section</a:t>
            </a:r>
            <a:endParaRPr sz="800">
              <a:solidFill>
                <a:srgbClr val="434343"/>
              </a:solidFill>
            </a:endParaRPr>
          </a:p>
        </p:txBody>
      </p:sp>
      <p:sp>
        <p:nvSpPr>
          <p:cNvPr id="162" name="Google Shape;162;p24"/>
          <p:cNvSpPr txBox="1">
            <a:spLocks noGrp="1"/>
          </p:cNvSpPr>
          <p:nvPr>
            <p:ph type="ctrTitle"/>
          </p:nvPr>
        </p:nvSpPr>
        <p:spPr>
          <a:xfrm>
            <a:off x="387908" y="228600"/>
            <a:ext cx="8520600" cy="1072500"/>
          </a:xfrm>
          <a:prstGeom prst="rect">
            <a:avLst/>
          </a:prstGeom>
        </p:spPr>
        <p:txBody>
          <a:bodyPr spcFirstLastPara="1" wrap="square" lIns="91425" tIns="91425" rIns="91425" bIns="91425" anchor="b" anchorCtr="0">
            <a:noAutofit/>
          </a:bodyPr>
          <a:lstStyle>
            <a:lvl1pPr lvl="0" algn="l" rtl="0">
              <a:spcBef>
                <a:spcPts val="0"/>
              </a:spcBef>
              <a:spcAft>
                <a:spcPts val="0"/>
              </a:spcAft>
              <a:buNone/>
              <a:defRPr/>
            </a:lvl1pPr>
            <a:lvl2pPr lvl="1" algn="l" rtl="0">
              <a:spcBef>
                <a:spcPts val="0"/>
              </a:spcBef>
              <a:spcAft>
                <a:spcPts val="0"/>
              </a:spcAft>
              <a:buNone/>
              <a:defRPr/>
            </a:lvl2pPr>
            <a:lvl3pPr lvl="2" algn="l" rtl="0">
              <a:spcBef>
                <a:spcPts val="0"/>
              </a:spcBef>
              <a:spcAft>
                <a:spcPts val="0"/>
              </a:spcAft>
              <a:buNone/>
              <a:defRPr/>
            </a:lvl3pPr>
            <a:lvl4pPr lvl="3" algn="l" rtl="0">
              <a:spcBef>
                <a:spcPts val="0"/>
              </a:spcBef>
              <a:spcAft>
                <a:spcPts val="0"/>
              </a:spcAft>
              <a:buNone/>
              <a:defRPr/>
            </a:lvl4pPr>
            <a:lvl5pPr lvl="4" algn="l" rtl="0">
              <a:spcBef>
                <a:spcPts val="0"/>
              </a:spcBef>
              <a:spcAft>
                <a:spcPts val="0"/>
              </a:spcAft>
              <a:buNone/>
              <a:defRPr/>
            </a:lvl5pPr>
            <a:lvl6pPr lvl="5" algn="l" rtl="0">
              <a:spcBef>
                <a:spcPts val="0"/>
              </a:spcBef>
              <a:spcAft>
                <a:spcPts val="0"/>
              </a:spcAft>
              <a:buNone/>
              <a:defRPr/>
            </a:lvl6pPr>
            <a:lvl7pPr lvl="6" algn="l" rtl="0">
              <a:spcBef>
                <a:spcPts val="0"/>
              </a:spcBef>
              <a:spcAft>
                <a:spcPts val="0"/>
              </a:spcAft>
              <a:buNone/>
              <a:defRPr/>
            </a:lvl7pPr>
            <a:lvl8pPr lvl="7" algn="l" rtl="0">
              <a:spcBef>
                <a:spcPts val="0"/>
              </a:spcBef>
              <a:spcAft>
                <a:spcPts val="0"/>
              </a:spcAft>
              <a:buNone/>
              <a:defRPr/>
            </a:lvl8pPr>
            <a:lvl9pPr lvl="8" algn="l" rtl="0">
              <a:spcBef>
                <a:spcPts val="0"/>
              </a:spcBef>
              <a:spcAft>
                <a:spcPts val="0"/>
              </a:spcAft>
              <a:buNone/>
              <a:defRPr/>
            </a:lvl9pPr>
          </a:lstStyle>
          <a:p>
            <a:endParaRPr/>
          </a:p>
        </p:txBody>
      </p:sp>
      <p:sp>
        <p:nvSpPr>
          <p:cNvPr id="163" name="Google Shape;163;p24"/>
          <p:cNvSpPr txBox="1">
            <a:spLocks noGrp="1"/>
          </p:cNvSpPr>
          <p:nvPr>
            <p:ph type="subTitle" idx="1"/>
          </p:nvPr>
        </p:nvSpPr>
        <p:spPr>
          <a:xfrm>
            <a:off x="387900" y="1301035"/>
            <a:ext cx="8520600" cy="414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
              <a:buNone/>
              <a:defRPr/>
            </a:lvl1pPr>
            <a:lvl2pPr lvl="1" algn="l" rtl="0">
              <a:spcBef>
                <a:spcPts val="1600"/>
              </a:spcBef>
              <a:spcAft>
                <a:spcPts val="0"/>
              </a:spcAft>
              <a:buSzPts val="1200"/>
              <a:buNone/>
              <a:defRPr/>
            </a:lvl2pPr>
            <a:lvl3pPr lvl="2" algn="l" rtl="0">
              <a:spcBef>
                <a:spcPts val="1600"/>
              </a:spcBef>
              <a:spcAft>
                <a:spcPts val="0"/>
              </a:spcAft>
              <a:buSzPts val="1200"/>
              <a:buNone/>
              <a:defRPr/>
            </a:lvl3pPr>
            <a:lvl4pPr lvl="3" algn="l" rtl="0">
              <a:spcBef>
                <a:spcPts val="1600"/>
              </a:spcBef>
              <a:spcAft>
                <a:spcPts val="0"/>
              </a:spcAft>
              <a:buSzPts val="1200"/>
              <a:buNone/>
              <a:defRPr/>
            </a:lvl4pPr>
            <a:lvl5pPr lvl="4" algn="l" rtl="0">
              <a:spcBef>
                <a:spcPts val="1600"/>
              </a:spcBef>
              <a:spcAft>
                <a:spcPts val="0"/>
              </a:spcAft>
              <a:buSzPts val="1200"/>
              <a:buNone/>
              <a:defRPr/>
            </a:lvl5pPr>
            <a:lvl6pPr lvl="5" algn="l" rtl="0">
              <a:spcBef>
                <a:spcPts val="1600"/>
              </a:spcBef>
              <a:spcAft>
                <a:spcPts val="0"/>
              </a:spcAft>
              <a:buSzPts val="1200"/>
              <a:buNone/>
              <a:defRPr/>
            </a:lvl6pPr>
            <a:lvl7pPr lvl="6" algn="l" rtl="0">
              <a:spcBef>
                <a:spcPts val="1600"/>
              </a:spcBef>
              <a:spcAft>
                <a:spcPts val="0"/>
              </a:spcAft>
              <a:buSzPts val="1200"/>
              <a:buNone/>
              <a:defRPr/>
            </a:lvl7pPr>
            <a:lvl8pPr lvl="7" algn="l" rtl="0">
              <a:spcBef>
                <a:spcPts val="1600"/>
              </a:spcBef>
              <a:spcAft>
                <a:spcPts val="0"/>
              </a:spcAft>
              <a:buSzPts val="1200"/>
              <a:buNone/>
              <a:defRPr/>
            </a:lvl8pPr>
            <a:lvl9pPr lvl="8" algn="l" rtl="0">
              <a:spcBef>
                <a:spcPts val="1600"/>
              </a:spcBef>
              <a:spcAft>
                <a:spcPts val="1600"/>
              </a:spcAft>
              <a:buSzPts val="1200"/>
              <a:buNone/>
              <a:defRPr/>
            </a:lvl9pPr>
          </a:lstStyle>
          <a:p>
            <a:endParaRPr/>
          </a:p>
        </p:txBody>
      </p:sp>
      <p:sp>
        <p:nvSpPr>
          <p:cNvPr id="164" name="Google Shape;164;p24"/>
          <p:cNvSpPr txBox="1">
            <a:spLocks noGrp="1"/>
          </p:cNvSpPr>
          <p:nvPr>
            <p:ph type="body" idx="2"/>
          </p:nvPr>
        </p:nvSpPr>
        <p:spPr>
          <a:xfrm>
            <a:off x="311700" y="1840250"/>
            <a:ext cx="8520600" cy="34164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D47854"/>
              </a:buClr>
              <a:buSzPts val="1200"/>
              <a:buChar char="●"/>
              <a:defRPr sz="1200">
                <a:solidFill>
                  <a:srgbClr val="434343"/>
                </a:solidFill>
              </a:defRPr>
            </a:lvl1pPr>
            <a:lvl2pPr marL="914400" lvl="1" indent="-304800" rtl="0">
              <a:lnSpc>
                <a:spcPct val="115000"/>
              </a:lnSpc>
              <a:spcBef>
                <a:spcPts val="1600"/>
              </a:spcBef>
              <a:spcAft>
                <a:spcPts val="0"/>
              </a:spcAft>
              <a:buClr>
                <a:srgbClr val="434343"/>
              </a:buClr>
              <a:buSzPts val="1200"/>
              <a:buChar char="○"/>
              <a:defRPr sz="1200">
                <a:solidFill>
                  <a:srgbClr val="434343"/>
                </a:solidFill>
              </a:defRPr>
            </a:lvl2pPr>
            <a:lvl3pPr marL="1371600" lvl="2" indent="-304800" rtl="0">
              <a:lnSpc>
                <a:spcPct val="115000"/>
              </a:lnSpc>
              <a:spcBef>
                <a:spcPts val="1600"/>
              </a:spcBef>
              <a:spcAft>
                <a:spcPts val="0"/>
              </a:spcAft>
              <a:buClr>
                <a:srgbClr val="434343"/>
              </a:buClr>
              <a:buSzPts val="1200"/>
              <a:buChar char="■"/>
              <a:defRPr sz="1200">
                <a:solidFill>
                  <a:srgbClr val="434343"/>
                </a:solidFill>
              </a:defRPr>
            </a:lvl3pPr>
            <a:lvl4pPr marL="1828800" lvl="3" indent="-304800" rtl="0">
              <a:lnSpc>
                <a:spcPct val="115000"/>
              </a:lnSpc>
              <a:spcBef>
                <a:spcPts val="1600"/>
              </a:spcBef>
              <a:spcAft>
                <a:spcPts val="0"/>
              </a:spcAft>
              <a:buClr>
                <a:srgbClr val="434343"/>
              </a:buClr>
              <a:buSzPts val="1200"/>
              <a:buChar char="●"/>
              <a:defRPr sz="1200">
                <a:solidFill>
                  <a:srgbClr val="434343"/>
                </a:solidFill>
              </a:defRPr>
            </a:lvl4pPr>
            <a:lvl5pPr marL="2286000" lvl="4" indent="-304800" rtl="0">
              <a:lnSpc>
                <a:spcPct val="115000"/>
              </a:lnSpc>
              <a:spcBef>
                <a:spcPts val="1600"/>
              </a:spcBef>
              <a:spcAft>
                <a:spcPts val="0"/>
              </a:spcAft>
              <a:buClr>
                <a:srgbClr val="434343"/>
              </a:buClr>
              <a:buSzPts val="1200"/>
              <a:buChar char="○"/>
              <a:defRPr sz="1200">
                <a:solidFill>
                  <a:srgbClr val="434343"/>
                </a:solidFill>
              </a:defRPr>
            </a:lvl5pPr>
            <a:lvl6pPr marL="2743200" lvl="5" indent="-304800" rtl="0">
              <a:lnSpc>
                <a:spcPct val="115000"/>
              </a:lnSpc>
              <a:spcBef>
                <a:spcPts val="1600"/>
              </a:spcBef>
              <a:spcAft>
                <a:spcPts val="0"/>
              </a:spcAft>
              <a:buClr>
                <a:srgbClr val="434343"/>
              </a:buClr>
              <a:buSzPts val="1200"/>
              <a:buChar char="■"/>
              <a:defRPr sz="1200">
                <a:solidFill>
                  <a:srgbClr val="434343"/>
                </a:solidFill>
              </a:defRPr>
            </a:lvl6pPr>
            <a:lvl7pPr marL="3200400" lvl="6" indent="-304800" rtl="0">
              <a:lnSpc>
                <a:spcPct val="115000"/>
              </a:lnSpc>
              <a:spcBef>
                <a:spcPts val="1600"/>
              </a:spcBef>
              <a:spcAft>
                <a:spcPts val="0"/>
              </a:spcAft>
              <a:buClr>
                <a:srgbClr val="434343"/>
              </a:buClr>
              <a:buSzPts val="1200"/>
              <a:buChar char="●"/>
              <a:defRPr sz="1200">
                <a:solidFill>
                  <a:srgbClr val="434343"/>
                </a:solidFill>
              </a:defRPr>
            </a:lvl7pPr>
            <a:lvl8pPr marL="3657600" lvl="7" indent="-304800" rtl="0">
              <a:lnSpc>
                <a:spcPct val="115000"/>
              </a:lnSpc>
              <a:spcBef>
                <a:spcPts val="1600"/>
              </a:spcBef>
              <a:spcAft>
                <a:spcPts val="0"/>
              </a:spcAft>
              <a:buClr>
                <a:srgbClr val="434343"/>
              </a:buClr>
              <a:buSzPts val="1200"/>
              <a:buChar char="○"/>
              <a:defRPr sz="1200">
                <a:solidFill>
                  <a:srgbClr val="434343"/>
                </a:solidFill>
              </a:defRPr>
            </a:lvl8pPr>
            <a:lvl9pPr marL="4114800" lvl="8" indent="-304800"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1 1 1 1 2">
  <p:cSld name="TITLE_1_1_1_1_2">
    <p:spTree>
      <p:nvGrpSpPr>
        <p:cNvPr id="1" name="Shape 165"/>
        <p:cNvGrpSpPr/>
        <p:nvPr/>
      </p:nvGrpSpPr>
      <p:grpSpPr>
        <a:xfrm>
          <a:off x="0" y="0"/>
          <a:ext cx="0" cy="0"/>
          <a:chOff x="0" y="0"/>
          <a:chExt cx="0" cy="0"/>
        </a:xfrm>
      </p:grpSpPr>
      <p:pic>
        <p:nvPicPr>
          <p:cNvPr id="166" name="Google Shape;166;p25"/>
          <p:cNvPicPr preferRelativeResize="0"/>
          <p:nvPr/>
        </p:nvPicPr>
        <p:blipFill>
          <a:blip r:embed="rId2">
            <a:alphaModFix/>
          </a:blip>
          <a:stretch>
            <a:fillRect/>
          </a:stretch>
        </p:blipFill>
        <p:spPr>
          <a:xfrm>
            <a:off x="0" y="0"/>
            <a:ext cx="9144001" cy="3672823"/>
          </a:xfrm>
          <a:prstGeom prst="rect">
            <a:avLst/>
          </a:prstGeom>
          <a:noFill/>
          <a:ln>
            <a:noFill/>
          </a:ln>
        </p:spPr>
      </p:pic>
      <p:sp>
        <p:nvSpPr>
          <p:cNvPr id="167" name="Google Shape;167;p25"/>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34343"/>
                </a:solidFill>
              </a:rPr>
              <a:t>Section 1.0: Section Title     -    Sub Section</a:t>
            </a:r>
            <a:endParaRPr sz="800">
              <a:solidFill>
                <a:srgbClr val="434343"/>
              </a:solidFill>
            </a:endParaRPr>
          </a:p>
        </p:txBody>
      </p:sp>
      <p:sp>
        <p:nvSpPr>
          <p:cNvPr id="168" name="Google Shape;168;p25"/>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34343"/>
                </a:solidFill>
              </a:rPr>
              <a:t>Nesterly</a:t>
            </a:r>
            <a:r>
              <a:rPr lang="en" sz="800">
                <a:solidFill>
                  <a:srgbClr val="434343"/>
                </a:solidFill>
              </a:rPr>
              <a:t>        Presentation Title</a:t>
            </a:r>
            <a:endParaRPr sz="800">
              <a:solidFill>
                <a:srgbClr val="434343"/>
              </a:solidFill>
            </a:endParaRPr>
          </a:p>
        </p:txBody>
      </p:sp>
      <p:pic>
        <p:nvPicPr>
          <p:cNvPr id="169" name="Google Shape;169;p25"/>
          <p:cNvPicPr preferRelativeResize="0"/>
          <p:nvPr/>
        </p:nvPicPr>
        <p:blipFill>
          <a:blip r:embed="rId3">
            <a:alphaModFix/>
          </a:blip>
          <a:stretch>
            <a:fillRect/>
          </a:stretch>
        </p:blipFill>
        <p:spPr>
          <a:xfrm>
            <a:off x="7846797" y="4775078"/>
            <a:ext cx="1106692" cy="220600"/>
          </a:xfrm>
          <a:prstGeom prst="rect">
            <a:avLst/>
          </a:prstGeom>
          <a:noFill/>
          <a:ln>
            <a:noFill/>
          </a:ln>
        </p:spPr>
      </p:pic>
      <p:sp>
        <p:nvSpPr>
          <p:cNvPr id="170" name="Google Shape;170;p25"/>
          <p:cNvSpPr txBox="1">
            <a:spLocks noGrp="1"/>
          </p:cNvSpPr>
          <p:nvPr>
            <p:ph type="title"/>
          </p:nvPr>
        </p:nvSpPr>
        <p:spPr>
          <a:xfrm>
            <a:off x="1835550" y="1791447"/>
            <a:ext cx="5472900" cy="156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6351"/>
              </a:buClr>
              <a:buSzPts val="4600"/>
              <a:buNone/>
              <a:defRPr sz="4600">
                <a:solidFill>
                  <a:srgbClr val="006351"/>
                </a:solidFill>
              </a:defRPr>
            </a:lvl1pPr>
            <a:lvl2pPr lvl="1" algn="ctr" rtl="0">
              <a:spcBef>
                <a:spcPts val="0"/>
              </a:spcBef>
              <a:spcAft>
                <a:spcPts val="0"/>
              </a:spcAft>
              <a:buClr>
                <a:srgbClr val="006351"/>
              </a:buClr>
              <a:buSzPts val="4600"/>
              <a:buNone/>
              <a:defRPr sz="4600">
                <a:solidFill>
                  <a:srgbClr val="006351"/>
                </a:solidFill>
              </a:defRPr>
            </a:lvl2pPr>
            <a:lvl3pPr lvl="2" algn="ctr" rtl="0">
              <a:spcBef>
                <a:spcPts val="0"/>
              </a:spcBef>
              <a:spcAft>
                <a:spcPts val="0"/>
              </a:spcAft>
              <a:buClr>
                <a:srgbClr val="006351"/>
              </a:buClr>
              <a:buSzPts val="4600"/>
              <a:buNone/>
              <a:defRPr sz="4600">
                <a:solidFill>
                  <a:srgbClr val="006351"/>
                </a:solidFill>
              </a:defRPr>
            </a:lvl3pPr>
            <a:lvl4pPr lvl="3" algn="ctr" rtl="0">
              <a:spcBef>
                <a:spcPts val="0"/>
              </a:spcBef>
              <a:spcAft>
                <a:spcPts val="0"/>
              </a:spcAft>
              <a:buClr>
                <a:srgbClr val="006351"/>
              </a:buClr>
              <a:buSzPts val="4600"/>
              <a:buNone/>
              <a:defRPr sz="4600">
                <a:solidFill>
                  <a:srgbClr val="006351"/>
                </a:solidFill>
              </a:defRPr>
            </a:lvl4pPr>
            <a:lvl5pPr lvl="4" algn="ctr" rtl="0">
              <a:spcBef>
                <a:spcPts val="0"/>
              </a:spcBef>
              <a:spcAft>
                <a:spcPts val="0"/>
              </a:spcAft>
              <a:buClr>
                <a:srgbClr val="006351"/>
              </a:buClr>
              <a:buSzPts val="4600"/>
              <a:buNone/>
              <a:defRPr sz="4600">
                <a:solidFill>
                  <a:srgbClr val="006351"/>
                </a:solidFill>
              </a:defRPr>
            </a:lvl5pPr>
            <a:lvl6pPr lvl="5" algn="ctr" rtl="0">
              <a:spcBef>
                <a:spcPts val="0"/>
              </a:spcBef>
              <a:spcAft>
                <a:spcPts val="0"/>
              </a:spcAft>
              <a:buClr>
                <a:srgbClr val="006351"/>
              </a:buClr>
              <a:buSzPts val="4600"/>
              <a:buNone/>
              <a:defRPr sz="4600">
                <a:solidFill>
                  <a:srgbClr val="006351"/>
                </a:solidFill>
              </a:defRPr>
            </a:lvl6pPr>
            <a:lvl7pPr lvl="6" algn="ctr" rtl="0">
              <a:spcBef>
                <a:spcPts val="0"/>
              </a:spcBef>
              <a:spcAft>
                <a:spcPts val="0"/>
              </a:spcAft>
              <a:buClr>
                <a:srgbClr val="006351"/>
              </a:buClr>
              <a:buSzPts val="4600"/>
              <a:buNone/>
              <a:defRPr sz="4600">
                <a:solidFill>
                  <a:srgbClr val="006351"/>
                </a:solidFill>
              </a:defRPr>
            </a:lvl7pPr>
            <a:lvl8pPr lvl="7" algn="ctr" rtl="0">
              <a:spcBef>
                <a:spcPts val="0"/>
              </a:spcBef>
              <a:spcAft>
                <a:spcPts val="0"/>
              </a:spcAft>
              <a:buClr>
                <a:srgbClr val="006351"/>
              </a:buClr>
              <a:buSzPts val="4600"/>
              <a:buNone/>
              <a:defRPr sz="4600">
                <a:solidFill>
                  <a:srgbClr val="006351"/>
                </a:solidFill>
              </a:defRPr>
            </a:lvl8pPr>
            <a:lvl9pPr lvl="8" algn="ctr" rtl="0">
              <a:spcBef>
                <a:spcPts val="0"/>
              </a:spcBef>
              <a:spcAft>
                <a:spcPts val="0"/>
              </a:spcAft>
              <a:buClr>
                <a:srgbClr val="006351"/>
              </a:buClr>
              <a:buSzPts val="4600"/>
              <a:buNone/>
              <a:defRPr sz="4600">
                <a:solidFill>
                  <a:srgbClr val="00635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2">
  <p:cSld name="CUSTOM_1">
    <p:bg>
      <p:bgPr>
        <a:solidFill>
          <a:srgbClr val="006351"/>
        </a:solidFill>
        <a:effectLst/>
      </p:bgPr>
    </p:bg>
    <p:spTree>
      <p:nvGrpSpPr>
        <p:cNvPr id="1" name="Shape 171"/>
        <p:cNvGrpSpPr/>
        <p:nvPr/>
      </p:nvGrpSpPr>
      <p:grpSpPr>
        <a:xfrm>
          <a:off x="0" y="0"/>
          <a:ext cx="0" cy="0"/>
          <a:chOff x="0" y="0"/>
          <a:chExt cx="0" cy="0"/>
        </a:xfrm>
      </p:grpSpPr>
      <p:pic>
        <p:nvPicPr>
          <p:cNvPr id="172" name="Google Shape;172;p26"/>
          <p:cNvPicPr preferRelativeResize="0"/>
          <p:nvPr/>
        </p:nvPicPr>
        <p:blipFill>
          <a:blip r:embed="rId2">
            <a:alphaModFix/>
          </a:blip>
          <a:stretch>
            <a:fillRect/>
          </a:stretch>
        </p:blipFill>
        <p:spPr>
          <a:xfrm>
            <a:off x="0" y="0"/>
            <a:ext cx="9144001" cy="3672819"/>
          </a:xfrm>
          <a:prstGeom prst="rect">
            <a:avLst/>
          </a:prstGeom>
          <a:noFill/>
          <a:ln>
            <a:noFill/>
          </a:ln>
        </p:spPr>
      </p:pic>
      <p:sp>
        <p:nvSpPr>
          <p:cNvPr id="173" name="Google Shape;173;p26"/>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FFFFFF"/>
                </a:solidFill>
              </a:rPr>
              <a:t>Nesterly</a:t>
            </a:r>
            <a:r>
              <a:rPr lang="en" sz="800">
                <a:solidFill>
                  <a:srgbClr val="FFFFFF"/>
                </a:solidFill>
              </a:rPr>
              <a:t>        Presentation Title</a:t>
            </a:r>
            <a:endParaRPr sz="800">
              <a:solidFill>
                <a:srgbClr val="FFFFFF"/>
              </a:solidFill>
            </a:endParaRPr>
          </a:p>
        </p:txBody>
      </p:sp>
      <p:pic>
        <p:nvPicPr>
          <p:cNvPr id="174" name="Google Shape;174;p26"/>
          <p:cNvPicPr preferRelativeResize="0"/>
          <p:nvPr/>
        </p:nvPicPr>
        <p:blipFill>
          <a:blip r:embed="rId3">
            <a:alphaModFix/>
          </a:blip>
          <a:stretch>
            <a:fillRect/>
          </a:stretch>
        </p:blipFill>
        <p:spPr>
          <a:xfrm>
            <a:off x="7846799" y="4775075"/>
            <a:ext cx="1106715" cy="220600"/>
          </a:xfrm>
          <a:prstGeom prst="rect">
            <a:avLst/>
          </a:prstGeom>
          <a:noFill/>
          <a:ln>
            <a:noFill/>
          </a:ln>
        </p:spPr>
      </p:pic>
      <p:sp>
        <p:nvSpPr>
          <p:cNvPr id="175" name="Google Shape;175;p26"/>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7F1ED"/>
                </a:solidFill>
              </a:rPr>
              <a:t>Section 1.0: Section Title     -    Sub Section</a:t>
            </a:r>
            <a:endParaRPr sz="800">
              <a:solidFill>
                <a:srgbClr val="F7F1ED"/>
              </a:solidFill>
            </a:endParaRPr>
          </a:p>
        </p:txBody>
      </p:sp>
      <p:sp>
        <p:nvSpPr>
          <p:cNvPr id="176" name="Google Shape;176;p26"/>
          <p:cNvSpPr txBox="1">
            <a:spLocks noGrp="1"/>
          </p:cNvSpPr>
          <p:nvPr>
            <p:ph type="title"/>
          </p:nvPr>
        </p:nvSpPr>
        <p:spPr>
          <a:xfrm>
            <a:off x="1835550" y="1791447"/>
            <a:ext cx="5472900" cy="156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4600"/>
              <a:buNone/>
              <a:defRPr sz="4600">
                <a:solidFill>
                  <a:srgbClr val="FFFFFF"/>
                </a:solidFill>
              </a:defRPr>
            </a:lvl1pPr>
            <a:lvl2pPr lvl="1" algn="ctr" rtl="0">
              <a:spcBef>
                <a:spcPts val="0"/>
              </a:spcBef>
              <a:spcAft>
                <a:spcPts val="0"/>
              </a:spcAft>
              <a:buClr>
                <a:srgbClr val="FFFFFF"/>
              </a:buClr>
              <a:buSzPts val="4600"/>
              <a:buNone/>
              <a:defRPr sz="4600">
                <a:solidFill>
                  <a:srgbClr val="FFFFFF"/>
                </a:solidFill>
              </a:defRPr>
            </a:lvl2pPr>
            <a:lvl3pPr lvl="2" algn="ctr" rtl="0">
              <a:spcBef>
                <a:spcPts val="0"/>
              </a:spcBef>
              <a:spcAft>
                <a:spcPts val="0"/>
              </a:spcAft>
              <a:buClr>
                <a:srgbClr val="FFFFFF"/>
              </a:buClr>
              <a:buSzPts val="4600"/>
              <a:buNone/>
              <a:defRPr sz="4600">
                <a:solidFill>
                  <a:srgbClr val="FFFFFF"/>
                </a:solidFill>
              </a:defRPr>
            </a:lvl3pPr>
            <a:lvl4pPr lvl="3" algn="ctr" rtl="0">
              <a:spcBef>
                <a:spcPts val="0"/>
              </a:spcBef>
              <a:spcAft>
                <a:spcPts val="0"/>
              </a:spcAft>
              <a:buClr>
                <a:srgbClr val="FFFFFF"/>
              </a:buClr>
              <a:buSzPts val="4600"/>
              <a:buNone/>
              <a:defRPr sz="4600">
                <a:solidFill>
                  <a:srgbClr val="FFFFFF"/>
                </a:solidFill>
              </a:defRPr>
            </a:lvl4pPr>
            <a:lvl5pPr lvl="4" algn="ctr" rtl="0">
              <a:spcBef>
                <a:spcPts val="0"/>
              </a:spcBef>
              <a:spcAft>
                <a:spcPts val="0"/>
              </a:spcAft>
              <a:buClr>
                <a:srgbClr val="FFFFFF"/>
              </a:buClr>
              <a:buSzPts val="4600"/>
              <a:buNone/>
              <a:defRPr sz="4600">
                <a:solidFill>
                  <a:srgbClr val="FFFFFF"/>
                </a:solidFill>
              </a:defRPr>
            </a:lvl5pPr>
            <a:lvl6pPr lvl="5" algn="ctr" rtl="0">
              <a:spcBef>
                <a:spcPts val="0"/>
              </a:spcBef>
              <a:spcAft>
                <a:spcPts val="0"/>
              </a:spcAft>
              <a:buClr>
                <a:srgbClr val="FFFFFF"/>
              </a:buClr>
              <a:buSzPts val="4600"/>
              <a:buNone/>
              <a:defRPr sz="4600">
                <a:solidFill>
                  <a:srgbClr val="FFFFFF"/>
                </a:solidFill>
              </a:defRPr>
            </a:lvl6pPr>
            <a:lvl7pPr lvl="6" algn="ctr" rtl="0">
              <a:spcBef>
                <a:spcPts val="0"/>
              </a:spcBef>
              <a:spcAft>
                <a:spcPts val="0"/>
              </a:spcAft>
              <a:buClr>
                <a:srgbClr val="FFFFFF"/>
              </a:buClr>
              <a:buSzPts val="4600"/>
              <a:buNone/>
              <a:defRPr sz="4600">
                <a:solidFill>
                  <a:srgbClr val="FFFFFF"/>
                </a:solidFill>
              </a:defRPr>
            </a:lvl7pPr>
            <a:lvl8pPr lvl="7" algn="ctr" rtl="0">
              <a:spcBef>
                <a:spcPts val="0"/>
              </a:spcBef>
              <a:spcAft>
                <a:spcPts val="0"/>
              </a:spcAft>
              <a:buClr>
                <a:srgbClr val="FFFFFF"/>
              </a:buClr>
              <a:buSzPts val="4600"/>
              <a:buNone/>
              <a:defRPr sz="4600">
                <a:solidFill>
                  <a:srgbClr val="FFFFFF"/>
                </a:solidFill>
              </a:defRPr>
            </a:lvl8pPr>
            <a:lvl9pPr lvl="8" algn="ctr" rtl="0">
              <a:spcBef>
                <a:spcPts val="0"/>
              </a:spcBef>
              <a:spcAft>
                <a:spcPts val="0"/>
              </a:spcAft>
              <a:buClr>
                <a:srgbClr val="FFFFFF"/>
              </a:buClr>
              <a:buSzPts val="4600"/>
              <a:buNone/>
              <a:defRPr sz="4600">
                <a:solidFill>
                  <a:srgbClr val="FFFFFF"/>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2 1">
  <p:cSld name="CUSTOM_1_1">
    <p:bg>
      <p:bgPr>
        <a:solidFill>
          <a:srgbClr val="D47854"/>
        </a:solidFill>
        <a:effectLst/>
      </p:bgPr>
    </p:bg>
    <p:spTree>
      <p:nvGrpSpPr>
        <p:cNvPr id="1" name="Shape 177"/>
        <p:cNvGrpSpPr/>
        <p:nvPr/>
      </p:nvGrpSpPr>
      <p:grpSpPr>
        <a:xfrm>
          <a:off x="0" y="0"/>
          <a:ext cx="0" cy="0"/>
          <a:chOff x="0" y="0"/>
          <a:chExt cx="0" cy="0"/>
        </a:xfrm>
      </p:grpSpPr>
      <p:sp>
        <p:nvSpPr>
          <p:cNvPr id="178" name="Google Shape;178;p27"/>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FFFFFF"/>
                </a:solidFill>
              </a:rPr>
              <a:t>Nesterly</a:t>
            </a:r>
            <a:r>
              <a:rPr lang="en" sz="800">
                <a:solidFill>
                  <a:srgbClr val="FFFFFF"/>
                </a:solidFill>
              </a:rPr>
              <a:t>        Presentation Title</a:t>
            </a:r>
            <a:endParaRPr sz="800">
              <a:solidFill>
                <a:srgbClr val="FFFFFF"/>
              </a:solidFill>
            </a:endParaRPr>
          </a:p>
        </p:txBody>
      </p:sp>
      <p:pic>
        <p:nvPicPr>
          <p:cNvPr id="179" name="Google Shape;179;p27"/>
          <p:cNvPicPr preferRelativeResize="0"/>
          <p:nvPr/>
        </p:nvPicPr>
        <p:blipFill>
          <a:blip r:embed="rId2">
            <a:alphaModFix/>
          </a:blip>
          <a:stretch>
            <a:fillRect/>
          </a:stretch>
        </p:blipFill>
        <p:spPr>
          <a:xfrm>
            <a:off x="7846799" y="4775075"/>
            <a:ext cx="1106715" cy="220600"/>
          </a:xfrm>
          <a:prstGeom prst="rect">
            <a:avLst/>
          </a:prstGeom>
          <a:noFill/>
          <a:ln>
            <a:noFill/>
          </a:ln>
        </p:spPr>
      </p:pic>
      <p:sp>
        <p:nvSpPr>
          <p:cNvPr id="180" name="Google Shape;180;p27"/>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7F1ED"/>
                </a:solidFill>
              </a:rPr>
              <a:t>Section 1.0: Section Title     -    Sub Section</a:t>
            </a:r>
            <a:endParaRPr sz="800">
              <a:solidFill>
                <a:srgbClr val="F7F1ED"/>
              </a:solidFill>
            </a:endParaRPr>
          </a:p>
        </p:txBody>
      </p:sp>
      <p:sp>
        <p:nvSpPr>
          <p:cNvPr id="181" name="Google Shape;181;p27"/>
          <p:cNvSpPr txBox="1">
            <a:spLocks noGrp="1"/>
          </p:cNvSpPr>
          <p:nvPr>
            <p:ph type="title"/>
          </p:nvPr>
        </p:nvSpPr>
        <p:spPr>
          <a:xfrm>
            <a:off x="1835550" y="1791447"/>
            <a:ext cx="5472900" cy="156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4600"/>
              <a:buNone/>
              <a:defRPr sz="4600">
                <a:solidFill>
                  <a:srgbClr val="FFFFFF"/>
                </a:solidFill>
              </a:defRPr>
            </a:lvl1pPr>
            <a:lvl2pPr lvl="1" algn="ctr" rtl="0">
              <a:spcBef>
                <a:spcPts val="0"/>
              </a:spcBef>
              <a:spcAft>
                <a:spcPts val="0"/>
              </a:spcAft>
              <a:buClr>
                <a:srgbClr val="FFFFFF"/>
              </a:buClr>
              <a:buSzPts val="4600"/>
              <a:buNone/>
              <a:defRPr sz="4600">
                <a:solidFill>
                  <a:srgbClr val="FFFFFF"/>
                </a:solidFill>
              </a:defRPr>
            </a:lvl2pPr>
            <a:lvl3pPr lvl="2" algn="ctr" rtl="0">
              <a:spcBef>
                <a:spcPts val="0"/>
              </a:spcBef>
              <a:spcAft>
                <a:spcPts val="0"/>
              </a:spcAft>
              <a:buClr>
                <a:srgbClr val="FFFFFF"/>
              </a:buClr>
              <a:buSzPts val="4600"/>
              <a:buNone/>
              <a:defRPr sz="4600">
                <a:solidFill>
                  <a:srgbClr val="FFFFFF"/>
                </a:solidFill>
              </a:defRPr>
            </a:lvl3pPr>
            <a:lvl4pPr lvl="3" algn="ctr" rtl="0">
              <a:spcBef>
                <a:spcPts val="0"/>
              </a:spcBef>
              <a:spcAft>
                <a:spcPts val="0"/>
              </a:spcAft>
              <a:buClr>
                <a:srgbClr val="FFFFFF"/>
              </a:buClr>
              <a:buSzPts val="4600"/>
              <a:buNone/>
              <a:defRPr sz="4600">
                <a:solidFill>
                  <a:srgbClr val="FFFFFF"/>
                </a:solidFill>
              </a:defRPr>
            </a:lvl4pPr>
            <a:lvl5pPr lvl="4" algn="ctr" rtl="0">
              <a:spcBef>
                <a:spcPts val="0"/>
              </a:spcBef>
              <a:spcAft>
                <a:spcPts val="0"/>
              </a:spcAft>
              <a:buClr>
                <a:srgbClr val="FFFFFF"/>
              </a:buClr>
              <a:buSzPts val="4600"/>
              <a:buNone/>
              <a:defRPr sz="4600">
                <a:solidFill>
                  <a:srgbClr val="FFFFFF"/>
                </a:solidFill>
              </a:defRPr>
            </a:lvl5pPr>
            <a:lvl6pPr lvl="5" algn="ctr" rtl="0">
              <a:spcBef>
                <a:spcPts val="0"/>
              </a:spcBef>
              <a:spcAft>
                <a:spcPts val="0"/>
              </a:spcAft>
              <a:buClr>
                <a:srgbClr val="FFFFFF"/>
              </a:buClr>
              <a:buSzPts val="4600"/>
              <a:buNone/>
              <a:defRPr sz="4600">
                <a:solidFill>
                  <a:srgbClr val="FFFFFF"/>
                </a:solidFill>
              </a:defRPr>
            </a:lvl6pPr>
            <a:lvl7pPr lvl="6" algn="ctr" rtl="0">
              <a:spcBef>
                <a:spcPts val="0"/>
              </a:spcBef>
              <a:spcAft>
                <a:spcPts val="0"/>
              </a:spcAft>
              <a:buClr>
                <a:srgbClr val="FFFFFF"/>
              </a:buClr>
              <a:buSzPts val="4600"/>
              <a:buNone/>
              <a:defRPr sz="4600">
                <a:solidFill>
                  <a:srgbClr val="FFFFFF"/>
                </a:solidFill>
              </a:defRPr>
            </a:lvl7pPr>
            <a:lvl8pPr lvl="7" algn="ctr" rtl="0">
              <a:spcBef>
                <a:spcPts val="0"/>
              </a:spcBef>
              <a:spcAft>
                <a:spcPts val="0"/>
              </a:spcAft>
              <a:buClr>
                <a:srgbClr val="FFFFFF"/>
              </a:buClr>
              <a:buSzPts val="4600"/>
              <a:buNone/>
              <a:defRPr sz="4600">
                <a:solidFill>
                  <a:srgbClr val="FFFFFF"/>
                </a:solidFill>
              </a:defRPr>
            </a:lvl8pPr>
            <a:lvl9pPr lvl="8" algn="ctr" rtl="0">
              <a:spcBef>
                <a:spcPts val="0"/>
              </a:spcBef>
              <a:spcAft>
                <a:spcPts val="0"/>
              </a:spcAft>
              <a:buClr>
                <a:srgbClr val="FFFFFF"/>
              </a:buClr>
              <a:buSzPts val="4600"/>
              <a:buNone/>
              <a:defRPr sz="4600">
                <a:solidFill>
                  <a:srgbClr val="FFFFFF"/>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2 1 1">
  <p:cSld name="CUSTOM_1_1_1">
    <p:bg>
      <p:bgPr>
        <a:solidFill>
          <a:srgbClr val="5D3487"/>
        </a:solidFill>
        <a:effectLst/>
      </p:bgPr>
    </p:bg>
    <p:spTree>
      <p:nvGrpSpPr>
        <p:cNvPr id="1" name="Shape 182"/>
        <p:cNvGrpSpPr/>
        <p:nvPr/>
      </p:nvGrpSpPr>
      <p:grpSpPr>
        <a:xfrm>
          <a:off x="0" y="0"/>
          <a:ext cx="0" cy="0"/>
          <a:chOff x="0" y="0"/>
          <a:chExt cx="0" cy="0"/>
        </a:xfrm>
      </p:grpSpPr>
      <p:pic>
        <p:nvPicPr>
          <p:cNvPr id="183" name="Google Shape;183;p28"/>
          <p:cNvPicPr preferRelativeResize="0"/>
          <p:nvPr/>
        </p:nvPicPr>
        <p:blipFill>
          <a:blip r:embed="rId2">
            <a:alphaModFix/>
          </a:blip>
          <a:stretch>
            <a:fillRect/>
          </a:stretch>
        </p:blipFill>
        <p:spPr>
          <a:xfrm>
            <a:off x="0" y="0"/>
            <a:ext cx="9144000" cy="3747007"/>
          </a:xfrm>
          <a:prstGeom prst="rect">
            <a:avLst/>
          </a:prstGeom>
          <a:noFill/>
          <a:ln>
            <a:noFill/>
          </a:ln>
        </p:spPr>
      </p:pic>
      <p:sp>
        <p:nvSpPr>
          <p:cNvPr id="184" name="Google Shape;184;p28"/>
          <p:cNvSpPr txBox="1">
            <a:spLocks noGrp="1"/>
          </p:cNvSpPr>
          <p:nvPr>
            <p:ph type="title"/>
          </p:nvPr>
        </p:nvSpPr>
        <p:spPr>
          <a:xfrm>
            <a:off x="1835550" y="1791447"/>
            <a:ext cx="5472900" cy="156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4600"/>
              <a:buNone/>
              <a:defRPr sz="4600">
                <a:solidFill>
                  <a:srgbClr val="FFFFFF"/>
                </a:solidFill>
              </a:defRPr>
            </a:lvl1pPr>
            <a:lvl2pPr lvl="1" algn="ctr" rtl="0">
              <a:spcBef>
                <a:spcPts val="0"/>
              </a:spcBef>
              <a:spcAft>
                <a:spcPts val="0"/>
              </a:spcAft>
              <a:buClr>
                <a:srgbClr val="FFFFFF"/>
              </a:buClr>
              <a:buSzPts val="4600"/>
              <a:buNone/>
              <a:defRPr sz="4600">
                <a:solidFill>
                  <a:srgbClr val="FFFFFF"/>
                </a:solidFill>
              </a:defRPr>
            </a:lvl2pPr>
            <a:lvl3pPr lvl="2" algn="ctr" rtl="0">
              <a:spcBef>
                <a:spcPts val="0"/>
              </a:spcBef>
              <a:spcAft>
                <a:spcPts val="0"/>
              </a:spcAft>
              <a:buClr>
                <a:srgbClr val="FFFFFF"/>
              </a:buClr>
              <a:buSzPts val="4600"/>
              <a:buNone/>
              <a:defRPr sz="4600">
                <a:solidFill>
                  <a:srgbClr val="FFFFFF"/>
                </a:solidFill>
              </a:defRPr>
            </a:lvl3pPr>
            <a:lvl4pPr lvl="3" algn="ctr" rtl="0">
              <a:spcBef>
                <a:spcPts val="0"/>
              </a:spcBef>
              <a:spcAft>
                <a:spcPts val="0"/>
              </a:spcAft>
              <a:buClr>
                <a:srgbClr val="FFFFFF"/>
              </a:buClr>
              <a:buSzPts val="4600"/>
              <a:buNone/>
              <a:defRPr sz="4600">
                <a:solidFill>
                  <a:srgbClr val="FFFFFF"/>
                </a:solidFill>
              </a:defRPr>
            </a:lvl4pPr>
            <a:lvl5pPr lvl="4" algn="ctr" rtl="0">
              <a:spcBef>
                <a:spcPts val="0"/>
              </a:spcBef>
              <a:spcAft>
                <a:spcPts val="0"/>
              </a:spcAft>
              <a:buClr>
                <a:srgbClr val="FFFFFF"/>
              </a:buClr>
              <a:buSzPts val="4600"/>
              <a:buNone/>
              <a:defRPr sz="4600">
                <a:solidFill>
                  <a:srgbClr val="FFFFFF"/>
                </a:solidFill>
              </a:defRPr>
            </a:lvl5pPr>
            <a:lvl6pPr lvl="5" algn="ctr" rtl="0">
              <a:spcBef>
                <a:spcPts val="0"/>
              </a:spcBef>
              <a:spcAft>
                <a:spcPts val="0"/>
              </a:spcAft>
              <a:buClr>
                <a:srgbClr val="FFFFFF"/>
              </a:buClr>
              <a:buSzPts val="4600"/>
              <a:buNone/>
              <a:defRPr sz="4600">
                <a:solidFill>
                  <a:srgbClr val="FFFFFF"/>
                </a:solidFill>
              </a:defRPr>
            </a:lvl6pPr>
            <a:lvl7pPr lvl="6" algn="ctr" rtl="0">
              <a:spcBef>
                <a:spcPts val="0"/>
              </a:spcBef>
              <a:spcAft>
                <a:spcPts val="0"/>
              </a:spcAft>
              <a:buClr>
                <a:srgbClr val="FFFFFF"/>
              </a:buClr>
              <a:buSzPts val="4600"/>
              <a:buNone/>
              <a:defRPr sz="4600">
                <a:solidFill>
                  <a:srgbClr val="FFFFFF"/>
                </a:solidFill>
              </a:defRPr>
            </a:lvl7pPr>
            <a:lvl8pPr lvl="7" algn="ctr" rtl="0">
              <a:spcBef>
                <a:spcPts val="0"/>
              </a:spcBef>
              <a:spcAft>
                <a:spcPts val="0"/>
              </a:spcAft>
              <a:buClr>
                <a:srgbClr val="FFFFFF"/>
              </a:buClr>
              <a:buSzPts val="4600"/>
              <a:buNone/>
              <a:defRPr sz="4600">
                <a:solidFill>
                  <a:srgbClr val="FFFFFF"/>
                </a:solidFill>
              </a:defRPr>
            </a:lvl8pPr>
            <a:lvl9pPr lvl="8" algn="ctr" rtl="0">
              <a:spcBef>
                <a:spcPts val="0"/>
              </a:spcBef>
              <a:spcAft>
                <a:spcPts val="0"/>
              </a:spcAft>
              <a:buClr>
                <a:srgbClr val="FFFFFF"/>
              </a:buClr>
              <a:buSzPts val="4600"/>
              <a:buNone/>
              <a:defRPr sz="4600">
                <a:solidFill>
                  <a:srgbClr val="FFFFFF"/>
                </a:solidFill>
              </a:defRPr>
            </a:lvl9pPr>
          </a:lstStyle>
          <a:p>
            <a:endParaRPr/>
          </a:p>
        </p:txBody>
      </p:sp>
      <p:sp>
        <p:nvSpPr>
          <p:cNvPr id="185" name="Google Shape;185;p28"/>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FFFFFF"/>
                </a:solidFill>
              </a:rPr>
              <a:t>Nesterly</a:t>
            </a:r>
            <a:r>
              <a:rPr lang="en" sz="800">
                <a:solidFill>
                  <a:srgbClr val="FFFFFF"/>
                </a:solidFill>
              </a:rPr>
              <a:t>        Presentation Title</a:t>
            </a:r>
            <a:endParaRPr sz="800">
              <a:solidFill>
                <a:srgbClr val="FFFFFF"/>
              </a:solidFill>
            </a:endParaRPr>
          </a:p>
        </p:txBody>
      </p:sp>
      <p:pic>
        <p:nvPicPr>
          <p:cNvPr id="186" name="Google Shape;186;p28"/>
          <p:cNvPicPr preferRelativeResize="0"/>
          <p:nvPr/>
        </p:nvPicPr>
        <p:blipFill>
          <a:blip r:embed="rId3">
            <a:alphaModFix/>
          </a:blip>
          <a:stretch>
            <a:fillRect/>
          </a:stretch>
        </p:blipFill>
        <p:spPr>
          <a:xfrm>
            <a:off x="7846799" y="4775075"/>
            <a:ext cx="1106715" cy="220600"/>
          </a:xfrm>
          <a:prstGeom prst="rect">
            <a:avLst/>
          </a:prstGeom>
          <a:noFill/>
          <a:ln>
            <a:noFill/>
          </a:ln>
        </p:spPr>
      </p:pic>
      <p:sp>
        <p:nvSpPr>
          <p:cNvPr id="187" name="Google Shape;187;p28"/>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7F1ED"/>
                </a:solidFill>
              </a:rPr>
              <a:t>Section 1.0: Section Title     -    Sub Section</a:t>
            </a:r>
            <a:endParaRPr sz="800">
              <a:solidFill>
                <a:srgbClr val="F7F1ED"/>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2 2">
  <p:cSld name="CUSTOM_1_2">
    <p:bg>
      <p:bgPr>
        <a:solidFill>
          <a:srgbClr val="006351"/>
        </a:solidFill>
        <a:effectLst/>
      </p:bgPr>
    </p:bg>
    <p:spTree>
      <p:nvGrpSpPr>
        <p:cNvPr id="1" name="Shape 188"/>
        <p:cNvGrpSpPr/>
        <p:nvPr/>
      </p:nvGrpSpPr>
      <p:grpSpPr>
        <a:xfrm>
          <a:off x="0" y="0"/>
          <a:ext cx="0" cy="0"/>
          <a:chOff x="0" y="0"/>
          <a:chExt cx="0" cy="0"/>
        </a:xfrm>
      </p:grpSpPr>
      <p:pic>
        <p:nvPicPr>
          <p:cNvPr id="189" name="Google Shape;189;p29"/>
          <p:cNvPicPr preferRelativeResize="0"/>
          <p:nvPr/>
        </p:nvPicPr>
        <p:blipFill>
          <a:blip r:embed="rId2">
            <a:alphaModFix/>
          </a:blip>
          <a:stretch>
            <a:fillRect/>
          </a:stretch>
        </p:blipFill>
        <p:spPr>
          <a:xfrm>
            <a:off x="0" y="0"/>
            <a:ext cx="9144001" cy="3672819"/>
          </a:xfrm>
          <a:prstGeom prst="rect">
            <a:avLst/>
          </a:prstGeom>
          <a:noFill/>
          <a:ln>
            <a:noFill/>
          </a:ln>
        </p:spPr>
      </p:pic>
      <p:sp>
        <p:nvSpPr>
          <p:cNvPr id="190" name="Google Shape;190;p29"/>
          <p:cNvSpPr txBox="1">
            <a:spLocks noGrp="1"/>
          </p:cNvSpPr>
          <p:nvPr>
            <p:ph type="subTitle" idx="1"/>
          </p:nvPr>
        </p:nvSpPr>
        <p:spPr>
          <a:xfrm>
            <a:off x="311700" y="31496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a:solidFill>
                  <a:srgbClr val="FFFFFF"/>
                </a:solidFill>
              </a:defRPr>
            </a:lvl1pPr>
            <a:lvl2pPr lvl="1" algn="ctr" rtl="0">
              <a:lnSpc>
                <a:spcPct val="100000"/>
              </a:lnSpc>
              <a:spcBef>
                <a:spcPts val="0"/>
              </a:spcBef>
              <a:spcAft>
                <a:spcPts val="0"/>
              </a:spcAft>
              <a:buClr>
                <a:srgbClr val="FFFFFF"/>
              </a:buClr>
              <a:buSzPts val="2300"/>
              <a:buNone/>
              <a:defRPr sz="2300">
                <a:solidFill>
                  <a:srgbClr val="FFFFFF"/>
                </a:solidFill>
              </a:defRPr>
            </a:lvl2pPr>
            <a:lvl3pPr lvl="2" algn="ctr" rtl="0">
              <a:lnSpc>
                <a:spcPct val="100000"/>
              </a:lnSpc>
              <a:spcBef>
                <a:spcPts val="0"/>
              </a:spcBef>
              <a:spcAft>
                <a:spcPts val="0"/>
              </a:spcAft>
              <a:buClr>
                <a:srgbClr val="FFFFFF"/>
              </a:buClr>
              <a:buSzPts val="2300"/>
              <a:buNone/>
              <a:defRPr sz="2300">
                <a:solidFill>
                  <a:srgbClr val="FFFFFF"/>
                </a:solidFill>
              </a:defRPr>
            </a:lvl3pPr>
            <a:lvl4pPr lvl="3" algn="ctr" rtl="0">
              <a:lnSpc>
                <a:spcPct val="100000"/>
              </a:lnSpc>
              <a:spcBef>
                <a:spcPts val="0"/>
              </a:spcBef>
              <a:spcAft>
                <a:spcPts val="0"/>
              </a:spcAft>
              <a:buClr>
                <a:srgbClr val="FFFFFF"/>
              </a:buClr>
              <a:buSzPts val="2300"/>
              <a:buNone/>
              <a:defRPr sz="2300">
                <a:solidFill>
                  <a:srgbClr val="FFFFFF"/>
                </a:solidFill>
              </a:defRPr>
            </a:lvl4pPr>
            <a:lvl5pPr lvl="4" algn="ctr" rtl="0">
              <a:lnSpc>
                <a:spcPct val="100000"/>
              </a:lnSpc>
              <a:spcBef>
                <a:spcPts val="0"/>
              </a:spcBef>
              <a:spcAft>
                <a:spcPts val="0"/>
              </a:spcAft>
              <a:buClr>
                <a:srgbClr val="FFFFFF"/>
              </a:buClr>
              <a:buSzPts val="2300"/>
              <a:buNone/>
              <a:defRPr sz="2300">
                <a:solidFill>
                  <a:srgbClr val="FFFFFF"/>
                </a:solidFill>
              </a:defRPr>
            </a:lvl5pPr>
            <a:lvl6pPr lvl="5" algn="ctr" rtl="0">
              <a:lnSpc>
                <a:spcPct val="100000"/>
              </a:lnSpc>
              <a:spcBef>
                <a:spcPts val="0"/>
              </a:spcBef>
              <a:spcAft>
                <a:spcPts val="0"/>
              </a:spcAft>
              <a:buClr>
                <a:srgbClr val="FFFFFF"/>
              </a:buClr>
              <a:buSzPts val="2300"/>
              <a:buNone/>
              <a:defRPr sz="2300">
                <a:solidFill>
                  <a:srgbClr val="FFFFFF"/>
                </a:solidFill>
              </a:defRPr>
            </a:lvl6pPr>
            <a:lvl7pPr lvl="6" algn="ctr" rtl="0">
              <a:lnSpc>
                <a:spcPct val="100000"/>
              </a:lnSpc>
              <a:spcBef>
                <a:spcPts val="0"/>
              </a:spcBef>
              <a:spcAft>
                <a:spcPts val="0"/>
              </a:spcAft>
              <a:buClr>
                <a:srgbClr val="FFFFFF"/>
              </a:buClr>
              <a:buSzPts val="2300"/>
              <a:buNone/>
              <a:defRPr sz="2300">
                <a:solidFill>
                  <a:srgbClr val="FFFFFF"/>
                </a:solidFill>
              </a:defRPr>
            </a:lvl7pPr>
            <a:lvl8pPr lvl="7" algn="ctr" rtl="0">
              <a:lnSpc>
                <a:spcPct val="100000"/>
              </a:lnSpc>
              <a:spcBef>
                <a:spcPts val="0"/>
              </a:spcBef>
              <a:spcAft>
                <a:spcPts val="0"/>
              </a:spcAft>
              <a:buClr>
                <a:srgbClr val="FFFFFF"/>
              </a:buClr>
              <a:buSzPts val="2300"/>
              <a:buNone/>
              <a:defRPr sz="2300">
                <a:solidFill>
                  <a:srgbClr val="FFFFFF"/>
                </a:solidFill>
              </a:defRPr>
            </a:lvl8pPr>
            <a:lvl9pPr lvl="8" algn="ctr" rtl="0">
              <a:lnSpc>
                <a:spcPct val="100000"/>
              </a:lnSpc>
              <a:spcBef>
                <a:spcPts val="0"/>
              </a:spcBef>
              <a:spcAft>
                <a:spcPts val="0"/>
              </a:spcAft>
              <a:buClr>
                <a:srgbClr val="FFFFFF"/>
              </a:buClr>
              <a:buSzPts val="2300"/>
              <a:buNone/>
              <a:defRPr sz="2300">
                <a:solidFill>
                  <a:srgbClr val="FFFFFF"/>
                </a:solidFill>
              </a:defRPr>
            </a:lvl9pPr>
          </a:lstStyle>
          <a:p>
            <a:endParaRPr/>
          </a:p>
        </p:txBody>
      </p:sp>
      <p:sp>
        <p:nvSpPr>
          <p:cNvPr id="191" name="Google Shape;191;p29"/>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FFFFFF"/>
                </a:solidFill>
              </a:rPr>
              <a:t>Nesterly</a:t>
            </a:r>
            <a:r>
              <a:rPr lang="en" sz="800">
                <a:solidFill>
                  <a:srgbClr val="FFFFFF"/>
                </a:solidFill>
              </a:rPr>
              <a:t>        Presentation Title</a:t>
            </a:r>
            <a:endParaRPr sz="800">
              <a:solidFill>
                <a:srgbClr val="FFFFFF"/>
              </a:solidFill>
            </a:endParaRPr>
          </a:p>
        </p:txBody>
      </p:sp>
      <p:pic>
        <p:nvPicPr>
          <p:cNvPr id="192" name="Google Shape;192;p29"/>
          <p:cNvPicPr preferRelativeResize="0"/>
          <p:nvPr/>
        </p:nvPicPr>
        <p:blipFill>
          <a:blip r:embed="rId3">
            <a:alphaModFix/>
          </a:blip>
          <a:stretch>
            <a:fillRect/>
          </a:stretch>
        </p:blipFill>
        <p:spPr>
          <a:xfrm>
            <a:off x="7846799" y="4775075"/>
            <a:ext cx="1106715" cy="220600"/>
          </a:xfrm>
          <a:prstGeom prst="rect">
            <a:avLst/>
          </a:prstGeom>
          <a:noFill/>
          <a:ln>
            <a:noFill/>
          </a:ln>
        </p:spPr>
      </p:pic>
      <p:sp>
        <p:nvSpPr>
          <p:cNvPr id="193" name="Google Shape;193;p29"/>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7F1ED"/>
                </a:solidFill>
              </a:rPr>
              <a:t>Section 1.0: Section Title     -    Sub Section</a:t>
            </a:r>
            <a:endParaRPr sz="800">
              <a:solidFill>
                <a:srgbClr val="F7F1ED"/>
              </a:solidFill>
            </a:endParaRPr>
          </a:p>
        </p:txBody>
      </p:sp>
      <p:sp>
        <p:nvSpPr>
          <p:cNvPr id="194" name="Google Shape;194;p29"/>
          <p:cNvSpPr txBox="1">
            <a:spLocks noGrp="1"/>
          </p:cNvSpPr>
          <p:nvPr>
            <p:ph type="title"/>
          </p:nvPr>
        </p:nvSpPr>
        <p:spPr>
          <a:xfrm>
            <a:off x="1835550" y="1550063"/>
            <a:ext cx="5472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4600"/>
              <a:buNone/>
              <a:defRPr sz="4600">
                <a:solidFill>
                  <a:srgbClr val="FFFFFF"/>
                </a:solidFill>
              </a:defRPr>
            </a:lvl1pPr>
            <a:lvl2pPr lvl="1" algn="ctr" rtl="0">
              <a:spcBef>
                <a:spcPts val="0"/>
              </a:spcBef>
              <a:spcAft>
                <a:spcPts val="0"/>
              </a:spcAft>
              <a:buClr>
                <a:srgbClr val="FFFFFF"/>
              </a:buClr>
              <a:buSzPts val="4600"/>
              <a:buNone/>
              <a:defRPr sz="4600">
                <a:solidFill>
                  <a:srgbClr val="FFFFFF"/>
                </a:solidFill>
              </a:defRPr>
            </a:lvl2pPr>
            <a:lvl3pPr lvl="2" algn="ctr" rtl="0">
              <a:spcBef>
                <a:spcPts val="0"/>
              </a:spcBef>
              <a:spcAft>
                <a:spcPts val="0"/>
              </a:spcAft>
              <a:buClr>
                <a:srgbClr val="FFFFFF"/>
              </a:buClr>
              <a:buSzPts val="4600"/>
              <a:buNone/>
              <a:defRPr sz="4600">
                <a:solidFill>
                  <a:srgbClr val="FFFFFF"/>
                </a:solidFill>
              </a:defRPr>
            </a:lvl3pPr>
            <a:lvl4pPr lvl="3" algn="ctr" rtl="0">
              <a:spcBef>
                <a:spcPts val="0"/>
              </a:spcBef>
              <a:spcAft>
                <a:spcPts val="0"/>
              </a:spcAft>
              <a:buClr>
                <a:srgbClr val="FFFFFF"/>
              </a:buClr>
              <a:buSzPts val="4600"/>
              <a:buNone/>
              <a:defRPr sz="4600">
                <a:solidFill>
                  <a:srgbClr val="FFFFFF"/>
                </a:solidFill>
              </a:defRPr>
            </a:lvl4pPr>
            <a:lvl5pPr lvl="4" algn="ctr" rtl="0">
              <a:spcBef>
                <a:spcPts val="0"/>
              </a:spcBef>
              <a:spcAft>
                <a:spcPts val="0"/>
              </a:spcAft>
              <a:buClr>
                <a:srgbClr val="FFFFFF"/>
              </a:buClr>
              <a:buSzPts val="4600"/>
              <a:buNone/>
              <a:defRPr sz="4600">
                <a:solidFill>
                  <a:srgbClr val="FFFFFF"/>
                </a:solidFill>
              </a:defRPr>
            </a:lvl5pPr>
            <a:lvl6pPr lvl="5" algn="ctr" rtl="0">
              <a:spcBef>
                <a:spcPts val="0"/>
              </a:spcBef>
              <a:spcAft>
                <a:spcPts val="0"/>
              </a:spcAft>
              <a:buClr>
                <a:srgbClr val="FFFFFF"/>
              </a:buClr>
              <a:buSzPts val="4600"/>
              <a:buNone/>
              <a:defRPr sz="4600">
                <a:solidFill>
                  <a:srgbClr val="FFFFFF"/>
                </a:solidFill>
              </a:defRPr>
            </a:lvl6pPr>
            <a:lvl7pPr lvl="6" algn="ctr" rtl="0">
              <a:spcBef>
                <a:spcPts val="0"/>
              </a:spcBef>
              <a:spcAft>
                <a:spcPts val="0"/>
              </a:spcAft>
              <a:buClr>
                <a:srgbClr val="FFFFFF"/>
              </a:buClr>
              <a:buSzPts val="4600"/>
              <a:buNone/>
              <a:defRPr sz="4600">
                <a:solidFill>
                  <a:srgbClr val="FFFFFF"/>
                </a:solidFill>
              </a:defRPr>
            </a:lvl7pPr>
            <a:lvl8pPr lvl="7" algn="ctr" rtl="0">
              <a:spcBef>
                <a:spcPts val="0"/>
              </a:spcBef>
              <a:spcAft>
                <a:spcPts val="0"/>
              </a:spcAft>
              <a:buClr>
                <a:srgbClr val="FFFFFF"/>
              </a:buClr>
              <a:buSzPts val="4600"/>
              <a:buNone/>
              <a:defRPr sz="4600">
                <a:solidFill>
                  <a:srgbClr val="FFFFFF"/>
                </a:solidFill>
              </a:defRPr>
            </a:lvl8pPr>
            <a:lvl9pPr lvl="8" algn="ctr" rtl="0">
              <a:spcBef>
                <a:spcPts val="0"/>
              </a:spcBef>
              <a:spcAft>
                <a:spcPts val="0"/>
              </a:spcAft>
              <a:buClr>
                <a:srgbClr val="FFFFFF"/>
              </a:buClr>
              <a:buSzPts val="4600"/>
              <a:buNone/>
              <a:defRPr sz="4600">
                <a:solidFill>
                  <a:srgbClr val="FFFFFF"/>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2 1 2">
  <p:cSld name="CUSTOM_1_1_2">
    <p:bg>
      <p:bgPr>
        <a:solidFill>
          <a:srgbClr val="D47854"/>
        </a:solidFill>
        <a:effectLst/>
      </p:bgPr>
    </p:bg>
    <p:spTree>
      <p:nvGrpSpPr>
        <p:cNvPr id="1" name="Shape 195"/>
        <p:cNvGrpSpPr/>
        <p:nvPr/>
      </p:nvGrpSpPr>
      <p:grpSpPr>
        <a:xfrm>
          <a:off x="0" y="0"/>
          <a:ext cx="0" cy="0"/>
          <a:chOff x="0" y="0"/>
          <a:chExt cx="0" cy="0"/>
        </a:xfrm>
      </p:grpSpPr>
      <p:sp>
        <p:nvSpPr>
          <p:cNvPr id="196" name="Google Shape;196;p30"/>
          <p:cNvSpPr txBox="1">
            <a:spLocks noGrp="1"/>
          </p:cNvSpPr>
          <p:nvPr>
            <p:ph type="subTitle" idx="1"/>
          </p:nvPr>
        </p:nvSpPr>
        <p:spPr>
          <a:xfrm>
            <a:off x="311700" y="31496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a:solidFill>
                  <a:srgbClr val="FFFFFF"/>
                </a:solidFill>
              </a:defRPr>
            </a:lvl1pPr>
            <a:lvl2pPr lvl="1" algn="ctr" rtl="0">
              <a:lnSpc>
                <a:spcPct val="100000"/>
              </a:lnSpc>
              <a:spcBef>
                <a:spcPts val="0"/>
              </a:spcBef>
              <a:spcAft>
                <a:spcPts val="0"/>
              </a:spcAft>
              <a:buClr>
                <a:srgbClr val="FFFFFF"/>
              </a:buClr>
              <a:buSzPts val="2300"/>
              <a:buNone/>
              <a:defRPr sz="2300">
                <a:solidFill>
                  <a:srgbClr val="FFFFFF"/>
                </a:solidFill>
              </a:defRPr>
            </a:lvl2pPr>
            <a:lvl3pPr lvl="2" algn="ctr" rtl="0">
              <a:lnSpc>
                <a:spcPct val="100000"/>
              </a:lnSpc>
              <a:spcBef>
                <a:spcPts val="0"/>
              </a:spcBef>
              <a:spcAft>
                <a:spcPts val="0"/>
              </a:spcAft>
              <a:buClr>
                <a:srgbClr val="FFFFFF"/>
              </a:buClr>
              <a:buSzPts val="2300"/>
              <a:buNone/>
              <a:defRPr sz="2300">
                <a:solidFill>
                  <a:srgbClr val="FFFFFF"/>
                </a:solidFill>
              </a:defRPr>
            </a:lvl3pPr>
            <a:lvl4pPr lvl="3" algn="ctr" rtl="0">
              <a:lnSpc>
                <a:spcPct val="100000"/>
              </a:lnSpc>
              <a:spcBef>
                <a:spcPts val="0"/>
              </a:spcBef>
              <a:spcAft>
                <a:spcPts val="0"/>
              </a:spcAft>
              <a:buClr>
                <a:srgbClr val="FFFFFF"/>
              </a:buClr>
              <a:buSzPts val="2300"/>
              <a:buNone/>
              <a:defRPr sz="2300">
                <a:solidFill>
                  <a:srgbClr val="FFFFFF"/>
                </a:solidFill>
              </a:defRPr>
            </a:lvl4pPr>
            <a:lvl5pPr lvl="4" algn="ctr" rtl="0">
              <a:lnSpc>
                <a:spcPct val="100000"/>
              </a:lnSpc>
              <a:spcBef>
                <a:spcPts val="0"/>
              </a:spcBef>
              <a:spcAft>
                <a:spcPts val="0"/>
              </a:spcAft>
              <a:buClr>
                <a:srgbClr val="FFFFFF"/>
              </a:buClr>
              <a:buSzPts val="2300"/>
              <a:buNone/>
              <a:defRPr sz="2300">
                <a:solidFill>
                  <a:srgbClr val="FFFFFF"/>
                </a:solidFill>
              </a:defRPr>
            </a:lvl5pPr>
            <a:lvl6pPr lvl="5" algn="ctr" rtl="0">
              <a:lnSpc>
                <a:spcPct val="100000"/>
              </a:lnSpc>
              <a:spcBef>
                <a:spcPts val="0"/>
              </a:spcBef>
              <a:spcAft>
                <a:spcPts val="0"/>
              </a:spcAft>
              <a:buClr>
                <a:srgbClr val="FFFFFF"/>
              </a:buClr>
              <a:buSzPts val="2300"/>
              <a:buNone/>
              <a:defRPr sz="2300">
                <a:solidFill>
                  <a:srgbClr val="FFFFFF"/>
                </a:solidFill>
              </a:defRPr>
            </a:lvl6pPr>
            <a:lvl7pPr lvl="6" algn="ctr" rtl="0">
              <a:lnSpc>
                <a:spcPct val="100000"/>
              </a:lnSpc>
              <a:spcBef>
                <a:spcPts val="0"/>
              </a:spcBef>
              <a:spcAft>
                <a:spcPts val="0"/>
              </a:spcAft>
              <a:buClr>
                <a:srgbClr val="FFFFFF"/>
              </a:buClr>
              <a:buSzPts val="2300"/>
              <a:buNone/>
              <a:defRPr sz="2300">
                <a:solidFill>
                  <a:srgbClr val="FFFFFF"/>
                </a:solidFill>
              </a:defRPr>
            </a:lvl7pPr>
            <a:lvl8pPr lvl="7" algn="ctr" rtl="0">
              <a:lnSpc>
                <a:spcPct val="100000"/>
              </a:lnSpc>
              <a:spcBef>
                <a:spcPts val="0"/>
              </a:spcBef>
              <a:spcAft>
                <a:spcPts val="0"/>
              </a:spcAft>
              <a:buClr>
                <a:srgbClr val="FFFFFF"/>
              </a:buClr>
              <a:buSzPts val="2300"/>
              <a:buNone/>
              <a:defRPr sz="2300">
                <a:solidFill>
                  <a:srgbClr val="FFFFFF"/>
                </a:solidFill>
              </a:defRPr>
            </a:lvl8pPr>
            <a:lvl9pPr lvl="8" algn="ctr" rtl="0">
              <a:lnSpc>
                <a:spcPct val="100000"/>
              </a:lnSpc>
              <a:spcBef>
                <a:spcPts val="0"/>
              </a:spcBef>
              <a:spcAft>
                <a:spcPts val="0"/>
              </a:spcAft>
              <a:buClr>
                <a:srgbClr val="FFFFFF"/>
              </a:buClr>
              <a:buSzPts val="2300"/>
              <a:buNone/>
              <a:defRPr sz="2300">
                <a:solidFill>
                  <a:srgbClr val="FFFFFF"/>
                </a:solidFill>
              </a:defRPr>
            </a:lvl9pPr>
          </a:lstStyle>
          <a:p>
            <a:endParaRPr/>
          </a:p>
        </p:txBody>
      </p:sp>
      <p:sp>
        <p:nvSpPr>
          <p:cNvPr id="197" name="Google Shape;197;p30"/>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FFFFFF"/>
                </a:solidFill>
              </a:rPr>
              <a:t>Nesterly</a:t>
            </a:r>
            <a:r>
              <a:rPr lang="en" sz="800">
                <a:solidFill>
                  <a:srgbClr val="FFFFFF"/>
                </a:solidFill>
              </a:rPr>
              <a:t>        Presentation Title</a:t>
            </a:r>
            <a:endParaRPr sz="800">
              <a:solidFill>
                <a:srgbClr val="FFFFFF"/>
              </a:solidFill>
            </a:endParaRPr>
          </a:p>
        </p:txBody>
      </p:sp>
      <p:pic>
        <p:nvPicPr>
          <p:cNvPr id="198" name="Google Shape;198;p30"/>
          <p:cNvPicPr preferRelativeResize="0"/>
          <p:nvPr/>
        </p:nvPicPr>
        <p:blipFill>
          <a:blip r:embed="rId2">
            <a:alphaModFix/>
          </a:blip>
          <a:stretch>
            <a:fillRect/>
          </a:stretch>
        </p:blipFill>
        <p:spPr>
          <a:xfrm>
            <a:off x="7846799" y="4775075"/>
            <a:ext cx="1106715" cy="220600"/>
          </a:xfrm>
          <a:prstGeom prst="rect">
            <a:avLst/>
          </a:prstGeom>
          <a:noFill/>
          <a:ln>
            <a:noFill/>
          </a:ln>
        </p:spPr>
      </p:pic>
      <p:sp>
        <p:nvSpPr>
          <p:cNvPr id="199" name="Google Shape;199;p30"/>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7F1ED"/>
                </a:solidFill>
              </a:rPr>
              <a:t>Section 1.0: Section Title     -    Sub Section</a:t>
            </a:r>
            <a:endParaRPr sz="800">
              <a:solidFill>
                <a:srgbClr val="F7F1ED"/>
              </a:solidFill>
            </a:endParaRPr>
          </a:p>
        </p:txBody>
      </p:sp>
      <p:sp>
        <p:nvSpPr>
          <p:cNvPr id="200" name="Google Shape;200;p30"/>
          <p:cNvSpPr txBox="1">
            <a:spLocks noGrp="1"/>
          </p:cNvSpPr>
          <p:nvPr>
            <p:ph type="title"/>
          </p:nvPr>
        </p:nvSpPr>
        <p:spPr>
          <a:xfrm>
            <a:off x="1835550" y="1550063"/>
            <a:ext cx="5472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4600"/>
              <a:buNone/>
              <a:defRPr sz="4600">
                <a:solidFill>
                  <a:srgbClr val="FFFFFF"/>
                </a:solidFill>
              </a:defRPr>
            </a:lvl1pPr>
            <a:lvl2pPr lvl="1" algn="ctr" rtl="0">
              <a:spcBef>
                <a:spcPts val="0"/>
              </a:spcBef>
              <a:spcAft>
                <a:spcPts val="0"/>
              </a:spcAft>
              <a:buClr>
                <a:srgbClr val="FFFFFF"/>
              </a:buClr>
              <a:buSzPts val="4600"/>
              <a:buNone/>
              <a:defRPr sz="4600">
                <a:solidFill>
                  <a:srgbClr val="FFFFFF"/>
                </a:solidFill>
              </a:defRPr>
            </a:lvl2pPr>
            <a:lvl3pPr lvl="2" algn="ctr" rtl="0">
              <a:spcBef>
                <a:spcPts val="0"/>
              </a:spcBef>
              <a:spcAft>
                <a:spcPts val="0"/>
              </a:spcAft>
              <a:buClr>
                <a:srgbClr val="FFFFFF"/>
              </a:buClr>
              <a:buSzPts val="4600"/>
              <a:buNone/>
              <a:defRPr sz="4600">
                <a:solidFill>
                  <a:srgbClr val="FFFFFF"/>
                </a:solidFill>
              </a:defRPr>
            </a:lvl3pPr>
            <a:lvl4pPr lvl="3" algn="ctr" rtl="0">
              <a:spcBef>
                <a:spcPts val="0"/>
              </a:spcBef>
              <a:spcAft>
                <a:spcPts val="0"/>
              </a:spcAft>
              <a:buClr>
                <a:srgbClr val="FFFFFF"/>
              </a:buClr>
              <a:buSzPts val="4600"/>
              <a:buNone/>
              <a:defRPr sz="4600">
                <a:solidFill>
                  <a:srgbClr val="FFFFFF"/>
                </a:solidFill>
              </a:defRPr>
            </a:lvl4pPr>
            <a:lvl5pPr lvl="4" algn="ctr" rtl="0">
              <a:spcBef>
                <a:spcPts val="0"/>
              </a:spcBef>
              <a:spcAft>
                <a:spcPts val="0"/>
              </a:spcAft>
              <a:buClr>
                <a:srgbClr val="FFFFFF"/>
              </a:buClr>
              <a:buSzPts val="4600"/>
              <a:buNone/>
              <a:defRPr sz="4600">
                <a:solidFill>
                  <a:srgbClr val="FFFFFF"/>
                </a:solidFill>
              </a:defRPr>
            </a:lvl5pPr>
            <a:lvl6pPr lvl="5" algn="ctr" rtl="0">
              <a:spcBef>
                <a:spcPts val="0"/>
              </a:spcBef>
              <a:spcAft>
                <a:spcPts val="0"/>
              </a:spcAft>
              <a:buClr>
                <a:srgbClr val="FFFFFF"/>
              </a:buClr>
              <a:buSzPts val="4600"/>
              <a:buNone/>
              <a:defRPr sz="4600">
                <a:solidFill>
                  <a:srgbClr val="FFFFFF"/>
                </a:solidFill>
              </a:defRPr>
            </a:lvl6pPr>
            <a:lvl7pPr lvl="6" algn="ctr" rtl="0">
              <a:spcBef>
                <a:spcPts val="0"/>
              </a:spcBef>
              <a:spcAft>
                <a:spcPts val="0"/>
              </a:spcAft>
              <a:buClr>
                <a:srgbClr val="FFFFFF"/>
              </a:buClr>
              <a:buSzPts val="4600"/>
              <a:buNone/>
              <a:defRPr sz="4600">
                <a:solidFill>
                  <a:srgbClr val="FFFFFF"/>
                </a:solidFill>
              </a:defRPr>
            </a:lvl7pPr>
            <a:lvl8pPr lvl="7" algn="ctr" rtl="0">
              <a:spcBef>
                <a:spcPts val="0"/>
              </a:spcBef>
              <a:spcAft>
                <a:spcPts val="0"/>
              </a:spcAft>
              <a:buClr>
                <a:srgbClr val="FFFFFF"/>
              </a:buClr>
              <a:buSzPts val="4600"/>
              <a:buNone/>
              <a:defRPr sz="4600">
                <a:solidFill>
                  <a:srgbClr val="FFFFFF"/>
                </a:solidFill>
              </a:defRPr>
            </a:lvl8pPr>
            <a:lvl9pPr lvl="8" algn="ctr" rtl="0">
              <a:spcBef>
                <a:spcPts val="0"/>
              </a:spcBef>
              <a:spcAft>
                <a:spcPts val="0"/>
              </a:spcAft>
              <a:buClr>
                <a:srgbClr val="FFFFFF"/>
              </a:buClr>
              <a:buSzPts val="4600"/>
              <a:buNone/>
              <a:defRPr sz="4600">
                <a:solidFill>
                  <a:srgbClr val="FFFFFF"/>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2 1 1 1">
  <p:cSld name="CUSTOM_1_1_1_1">
    <p:bg>
      <p:bgPr>
        <a:solidFill>
          <a:srgbClr val="5D3487"/>
        </a:solidFill>
        <a:effectLst/>
      </p:bgPr>
    </p:bg>
    <p:spTree>
      <p:nvGrpSpPr>
        <p:cNvPr id="1" name="Shape 201"/>
        <p:cNvGrpSpPr/>
        <p:nvPr/>
      </p:nvGrpSpPr>
      <p:grpSpPr>
        <a:xfrm>
          <a:off x="0" y="0"/>
          <a:ext cx="0" cy="0"/>
          <a:chOff x="0" y="0"/>
          <a:chExt cx="0" cy="0"/>
        </a:xfrm>
      </p:grpSpPr>
      <p:pic>
        <p:nvPicPr>
          <p:cNvPr id="202" name="Google Shape;202;p31"/>
          <p:cNvPicPr preferRelativeResize="0"/>
          <p:nvPr/>
        </p:nvPicPr>
        <p:blipFill>
          <a:blip r:embed="rId2">
            <a:alphaModFix/>
          </a:blip>
          <a:stretch>
            <a:fillRect/>
          </a:stretch>
        </p:blipFill>
        <p:spPr>
          <a:xfrm>
            <a:off x="0" y="0"/>
            <a:ext cx="9144000" cy="3747007"/>
          </a:xfrm>
          <a:prstGeom prst="rect">
            <a:avLst/>
          </a:prstGeom>
          <a:noFill/>
          <a:ln>
            <a:noFill/>
          </a:ln>
        </p:spPr>
      </p:pic>
      <p:sp>
        <p:nvSpPr>
          <p:cNvPr id="203" name="Google Shape;203;p31"/>
          <p:cNvSpPr txBox="1">
            <a:spLocks noGrp="1"/>
          </p:cNvSpPr>
          <p:nvPr>
            <p:ph type="subTitle" idx="1"/>
          </p:nvPr>
        </p:nvSpPr>
        <p:spPr>
          <a:xfrm>
            <a:off x="311700" y="31496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a:solidFill>
                  <a:srgbClr val="FFFFFF"/>
                </a:solidFill>
              </a:defRPr>
            </a:lvl1pPr>
            <a:lvl2pPr lvl="1" algn="ctr" rtl="0">
              <a:lnSpc>
                <a:spcPct val="100000"/>
              </a:lnSpc>
              <a:spcBef>
                <a:spcPts val="0"/>
              </a:spcBef>
              <a:spcAft>
                <a:spcPts val="0"/>
              </a:spcAft>
              <a:buClr>
                <a:srgbClr val="FFFFFF"/>
              </a:buClr>
              <a:buSzPts val="2300"/>
              <a:buNone/>
              <a:defRPr sz="2300">
                <a:solidFill>
                  <a:srgbClr val="FFFFFF"/>
                </a:solidFill>
              </a:defRPr>
            </a:lvl2pPr>
            <a:lvl3pPr lvl="2" algn="ctr" rtl="0">
              <a:lnSpc>
                <a:spcPct val="100000"/>
              </a:lnSpc>
              <a:spcBef>
                <a:spcPts val="0"/>
              </a:spcBef>
              <a:spcAft>
                <a:spcPts val="0"/>
              </a:spcAft>
              <a:buClr>
                <a:srgbClr val="FFFFFF"/>
              </a:buClr>
              <a:buSzPts val="2300"/>
              <a:buNone/>
              <a:defRPr sz="2300">
                <a:solidFill>
                  <a:srgbClr val="FFFFFF"/>
                </a:solidFill>
              </a:defRPr>
            </a:lvl3pPr>
            <a:lvl4pPr lvl="3" algn="ctr" rtl="0">
              <a:lnSpc>
                <a:spcPct val="100000"/>
              </a:lnSpc>
              <a:spcBef>
                <a:spcPts val="0"/>
              </a:spcBef>
              <a:spcAft>
                <a:spcPts val="0"/>
              </a:spcAft>
              <a:buClr>
                <a:srgbClr val="FFFFFF"/>
              </a:buClr>
              <a:buSzPts val="2300"/>
              <a:buNone/>
              <a:defRPr sz="2300">
                <a:solidFill>
                  <a:srgbClr val="FFFFFF"/>
                </a:solidFill>
              </a:defRPr>
            </a:lvl4pPr>
            <a:lvl5pPr lvl="4" algn="ctr" rtl="0">
              <a:lnSpc>
                <a:spcPct val="100000"/>
              </a:lnSpc>
              <a:spcBef>
                <a:spcPts val="0"/>
              </a:spcBef>
              <a:spcAft>
                <a:spcPts val="0"/>
              </a:spcAft>
              <a:buClr>
                <a:srgbClr val="FFFFFF"/>
              </a:buClr>
              <a:buSzPts val="2300"/>
              <a:buNone/>
              <a:defRPr sz="2300">
                <a:solidFill>
                  <a:srgbClr val="FFFFFF"/>
                </a:solidFill>
              </a:defRPr>
            </a:lvl5pPr>
            <a:lvl6pPr lvl="5" algn="ctr" rtl="0">
              <a:lnSpc>
                <a:spcPct val="100000"/>
              </a:lnSpc>
              <a:spcBef>
                <a:spcPts val="0"/>
              </a:spcBef>
              <a:spcAft>
                <a:spcPts val="0"/>
              </a:spcAft>
              <a:buClr>
                <a:srgbClr val="FFFFFF"/>
              </a:buClr>
              <a:buSzPts val="2300"/>
              <a:buNone/>
              <a:defRPr sz="2300">
                <a:solidFill>
                  <a:srgbClr val="FFFFFF"/>
                </a:solidFill>
              </a:defRPr>
            </a:lvl6pPr>
            <a:lvl7pPr lvl="6" algn="ctr" rtl="0">
              <a:lnSpc>
                <a:spcPct val="100000"/>
              </a:lnSpc>
              <a:spcBef>
                <a:spcPts val="0"/>
              </a:spcBef>
              <a:spcAft>
                <a:spcPts val="0"/>
              </a:spcAft>
              <a:buClr>
                <a:srgbClr val="FFFFFF"/>
              </a:buClr>
              <a:buSzPts val="2300"/>
              <a:buNone/>
              <a:defRPr sz="2300">
                <a:solidFill>
                  <a:srgbClr val="FFFFFF"/>
                </a:solidFill>
              </a:defRPr>
            </a:lvl7pPr>
            <a:lvl8pPr lvl="7" algn="ctr" rtl="0">
              <a:lnSpc>
                <a:spcPct val="100000"/>
              </a:lnSpc>
              <a:spcBef>
                <a:spcPts val="0"/>
              </a:spcBef>
              <a:spcAft>
                <a:spcPts val="0"/>
              </a:spcAft>
              <a:buClr>
                <a:srgbClr val="FFFFFF"/>
              </a:buClr>
              <a:buSzPts val="2300"/>
              <a:buNone/>
              <a:defRPr sz="2300">
                <a:solidFill>
                  <a:srgbClr val="FFFFFF"/>
                </a:solidFill>
              </a:defRPr>
            </a:lvl8pPr>
            <a:lvl9pPr lvl="8" algn="ctr" rtl="0">
              <a:lnSpc>
                <a:spcPct val="100000"/>
              </a:lnSpc>
              <a:spcBef>
                <a:spcPts val="0"/>
              </a:spcBef>
              <a:spcAft>
                <a:spcPts val="0"/>
              </a:spcAft>
              <a:buClr>
                <a:srgbClr val="FFFFFF"/>
              </a:buClr>
              <a:buSzPts val="2300"/>
              <a:buNone/>
              <a:defRPr sz="2300">
                <a:solidFill>
                  <a:srgbClr val="FFFFFF"/>
                </a:solidFill>
              </a:defRPr>
            </a:lvl9pPr>
          </a:lstStyle>
          <a:p>
            <a:endParaRPr/>
          </a:p>
        </p:txBody>
      </p:sp>
      <p:sp>
        <p:nvSpPr>
          <p:cNvPr id="204" name="Google Shape;204;p31"/>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FFFFFF"/>
                </a:solidFill>
              </a:rPr>
              <a:t>Nesterly</a:t>
            </a:r>
            <a:r>
              <a:rPr lang="en" sz="800">
                <a:solidFill>
                  <a:srgbClr val="FFFFFF"/>
                </a:solidFill>
              </a:rPr>
              <a:t>        Presentation Title</a:t>
            </a:r>
            <a:endParaRPr sz="800">
              <a:solidFill>
                <a:srgbClr val="FFFFFF"/>
              </a:solidFill>
            </a:endParaRPr>
          </a:p>
        </p:txBody>
      </p:sp>
      <p:pic>
        <p:nvPicPr>
          <p:cNvPr id="205" name="Google Shape;205;p31"/>
          <p:cNvPicPr preferRelativeResize="0"/>
          <p:nvPr/>
        </p:nvPicPr>
        <p:blipFill>
          <a:blip r:embed="rId3">
            <a:alphaModFix/>
          </a:blip>
          <a:stretch>
            <a:fillRect/>
          </a:stretch>
        </p:blipFill>
        <p:spPr>
          <a:xfrm>
            <a:off x="7846799" y="4775075"/>
            <a:ext cx="1106715" cy="220600"/>
          </a:xfrm>
          <a:prstGeom prst="rect">
            <a:avLst/>
          </a:prstGeom>
          <a:noFill/>
          <a:ln>
            <a:noFill/>
          </a:ln>
        </p:spPr>
      </p:pic>
      <p:sp>
        <p:nvSpPr>
          <p:cNvPr id="206" name="Google Shape;206;p31"/>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7F1ED"/>
                </a:solidFill>
              </a:rPr>
              <a:t>Section 1.0: Section Title     -    Sub Section</a:t>
            </a:r>
            <a:endParaRPr sz="800">
              <a:solidFill>
                <a:srgbClr val="F7F1ED"/>
              </a:solidFill>
            </a:endParaRPr>
          </a:p>
        </p:txBody>
      </p:sp>
      <p:sp>
        <p:nvSpPr>
          <p:cNvPr id="207" name="Google Shape;207;p31"/>
          <p:cNvSpPr txBox="1">
            <a:spLocks noGrp="1"/>
          </p:cNvSpPr>
          <p:nvPr>
            <p:ph type="title"/>
          </p:nvPr>
        </p:nvSpPr>
        <p:spPr>
          <a:xfrm>
            <a:off x="1835550" y="1550063"/>
            <a:ext cx="5472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4600"/>
              <a:buNone/>
              <a:defRPr sz="4600">
                <a:solidFill>
                  <a:srgbClr val="FFFFFF"/>
                </a:solidFill>
              </a:defRPr>
            </a:lvl1pPr>
            <a:lvl2pPr lvl="1" algn="ctr" rtl="0">
              <a:spcBef>
                <a:spcPts val="0"/>
              </a:spcBef>
              <a:spcAft>
                <a:spcPts val="0"/>
              </a:spcAft>
              <a:buClr>
                <a:srgbClr val="FFFFFF"/>
              </a:buClr>
              <a:buSzPts val="4600"/>
              <a:buNone/>
              <a:defRPr sz="4600">
                <a:solidFill>
                  <a:srgbClr val="FFFFFF"/>
                </a:solidFill>
              </a:defRPr>
            </a:lvl2pPr>
            <a:lvl3pPr lvl="2" algn="ctr" rtl="0">
              <a:spcBef>
                <a:spcPts val="0"/>
              </a:spcBef>
              <a:spcAft>
                <a:spcPts val="0"/>
              </a:spcAft>
              <a:buClr>
                <a:srgbClr val="FFFFFF"/>
              </a:buClr>
              <a:buSzPts val="4600"/>
              <a:buNone/>
              <a:defRPr sz="4600">
                <a:solidFill>
                  <a:srgbClr val="FFFFFF"/>
                </a:solidFill>
              </a:defRPr>
            </a:lvl3pPr>
            <a:lvl4pPr lvl="3" algn="ctr" rtl="0">
              <a:spcBef>
                <a:spcPts val="0"/>
              </a:spcBef>
              <a:spcAft>
                <a:spcPts val="0"/>
              </a:spcAft>
              <a:buClr>
                <a:srgbClr val="FFFFFF"/>
              </a:buClr>
              <a:buSzPts val="4600"/>
              <a:buNone/>
              <a:defRPr sz="4600">
                <a:solidFill>
                  <a:srgbClr val="FFFFFF"/>
                </a:solidFill>
              </a:defRPr>
            </a:lvl4pPr>
            <a:lvl5pPr lvl="4" algn="ctr" rtl="0">
              <a:spcBef>
                <a:spcPts val="0"/>
              </a:spcBef>
              <a:spcAft>
                <a:spcPts val="0"/>
              </a:spcAft>
              <a:buClr>
                <a:srgbClr val="FFFFFF"/>
              </a:buClr>
              <a:buSzPts val="4600"/>
              <a:buNone/>
              <a:defRPr sz="4600">
                <a:solidFill>
                  <a:srgbClr val="FFFFFF"/>
                </a:solidFill>
              </a:defRPr>
            </a:lvl5pPr>
            <a:lvl6pPr lvl="5" algn="ctr" rtl="0">
              <a:spcBef>
                <a:spcPts val="0"/>
              </a:spcBef>
              <a:spcAft>
                <a:spcPts val="0"/>
              </a:spcAft>
              <a:buClr>
                <a:srgbClr val="FFFFFF"/>
              </a:buClr>
              <a:buSzPts val="4600"/>
              <a:buNone/>
              <a:defRPr sz="4600">
                <a:solidFill>
                  <a:srgbClr val="FFFFFF"/>
                </a:solidFill>
              </a:defRPr>
            </a:lvl6pPr>
            <a:lvl7pPr lvl="6" algn="ctr" rtl="0">
              <a:spcBef>
                <a:spcPts val="0"/>
              </a:spcBef>
              <a:spcAft>
                <a:spcPts val="0"/>
              </a:spcAft>
              <a:buClr>
                <a:srgbClr val="FFFFFF"/>
              </a:buClr>
              <a:buSzPts val="4600"/>
              <a:buNone/>
              <a:defRPr sz="4600">
                <a:solidFill>
                  <a:srgbClr val="FFFFFF"/>
                </a:solidFill>
              </a:defRPr>
            </a:lvl7pPr>
            <a:lvl8pPr lvl="7" algn="ctr" rtl="0">
              <a:spcBef>
                <a:spcPts val="0"/>
              </a:spcBef>
              <a:spcAft>
                <a:spcPts val="0"/>
              </a:spcAft>
              <a:buClr>
                <a:srgbClr val="FFFFFF"/>
              </a:buClr>
              <a:buSzPts val="4600"/>
              <a:buNone/>
              <a:defRPr sz="4600">
                <a:solidFill>
                  <a:srgbClr val="FFFFFF"/>
                </a:solidFill>
              </a:defRPr>
            </a:lvl8pPr>
            <a:lvl9pPr lvl="8" algn="ctr" rtl="0">
              <a:spcBef>
                <a:spcPts val="0"/>
              </a:spcBef>
              <a:spcAft>
                <a:spcPts val="0"/>
              </a:spcAft>
              <a:buClr>
                <a:srgbClr val="FFFFFF"/>
              </a:buClr>
              <a:buSzPts val="4600"/>
              <a:buNone/>
              <a:defRPr sz="46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39517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0262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D47854"/>
              </a:buClr>
              <a:buSzPts val="1200"/>
              <a:buChar char="●"/>
              <a:defRPr sz="1200">
                <a:solidFill>
                  <a:srgbClr val="434343"/>
                </a:solidFill>
              </a:defRPr>
            </a:lvl1pPr>
            <a:lvl2pPr marL="914400" lvl="1" indent="-304800" rtl="0">
              <a:lnSpc>
                <a:spcPct val="115000"/>
              </a:lnSpc>
              <a:spcBef>
                <a:spcPts val="1600"/>
              </a:spcBef>
              <a:spcAft>
                <a:spcPts val="0"/>
              </a:spcAft>
              <a:buClr>
                <a:srgbClr val="434343"/>
              </a:buClr>
              <a:buSzPts val="1200"/>
              <a:buChar char="○"/>
              <a:defRPr sz="1200">
                <a:solidFill>
                  <a:srgbClr val="434343"/>
                </a:solidFill>
              </a:defRPr>
            </a:lvl2pPr>
            <a:lvl3pPr marL="1371600" lvl="2" indent="-304800" rtl="0">
              <a:lnSpc>
                <a:spcPct val="115000"/>
              </a:lnSpc>
              <a:spcBef>
                <a:spcPts val="1600"/>
              </a:spcBef>
              <a:spcAft>
                <a:spcPts val="0"/>
              </a:spcAft>
              <a:buClr>
                <a:srgbClr val="434343"/>
              </a:buClr>
              <a:buSzPts val="1200"/>
              <a:buChar char="■"/>
              <a:defRPr sz="1200">
                <a:solidFill>
                  <a:srgbClr val="434343"/>
                </a:solidFill>
              </a:defRPr>
            </a:lvl3pPr>
            <a:lvl4pPr marL="1828800" lvl="3" indent="-304800" rtl="0">
              <a:lnSpc>
                <a:spcPct val="115000"/>
              </a:lnSpc>
              <a:spcBef>
                <a:spcPts val="1600"/>
              </a:spcBef>
              <a:spcAft>
                <a:spcPts val="0"/>
              </a:spcAft>
              <a:buClr>
                <a:srgbClr val="434343"/>
              </a:buClr>
              <a:buSzPts val="1200"/>
              <a:buChar char="●"/>
              <a:defRPr sz="1200">
                <a:solidFill>
                  <a:srgbClr val="434343"/>
                </a:solidFill>
              </a:defRPr>
            </a:lvl4pPr>
            <a:lvl5pPr marL="2286000" lvl="4" indent="-304800" rtl="0">
              <a:lnSpc>
                <a:spcPct val="115000"/>
              </a:lnSpc>
              <a:spcBef>
                <a:spcPts val="1600"/>
              </a:spcBef>
              <a:spcAft>
                <a:spcPts val="0"/>
              </a:spcAft>
              <a:buClr>
                <a:srgbClr val="434343"/>
              </a:buClr>
              <a:buSzPts val="1200"/>
              <a:buChar char="○"/>
              <a:defRPr sz="1200">
                <a:solidFill>
                  <a:srgbClr val="434343"/>
                </a:solidFill>
              </a:defRPr>
            </a:lvl5pPr>
            <a:lvl6pPr marL="2743200" lvl="5" indent="-304800" rtl="0">
              <a:lnSpc>
                <a:spcPct val="115000"/>
              </a:lnSpc>
              <a:spcBef>
                <a:spcPts val="1600"/>
              </a:spcBef>
              <a:spcAft>
                <a:spcPts val="0"/>
              </a:spcAft>
              <a:buClr>
                <a:srgbClr val="434343"/>
              </a:buClr>
              <a:buSzPts val="1200"/>
              <a:buChar char="■"/>
              <a:defRPr sz="1200">
                <a:solidFill>
                  <a:srgbClr val="434343"/>
                </a:solidFill>
              </a:defRPr>
            </a:lvl6pPr>
            <a:lvl7pPr marL="3200400" lvl="6" indent="-304800" rtl="0">
              <a:lnSpc>
                <a:spcPct val="115000"/>
              </a:lnSpc>
              <a:spcBef>
                <a:spcPts val="1600"/>
              </a:spcBef>
              <a:spcAft>
                <a:spcPts val="0"/>
              </a:spcAft>
              <a:buClr>
                <a:srgbClr val="434343"/>
              </a:buClr>
              <a:buSzPts val="1200"/>
              <a:buChar char="●"/>
              <a:defRPr sz="1200">
                <a:solidFill>
                  <a:srgbClr val="434343"/>
                </a:solidFill>
              </a:defRPr>
            </a:lvl7pPr>
            <a:lvl8pPr marL="3657600" lvl="7" indent="-304800" rtl="0">
              <a:lnSpc>
                <a:spcPct val="115000"/>
              </a:lnSpc>
              <a:spcBef>
                <a:spcPts val="1600"/>
              </a:spcBef>
              <a:spcAft>
                <a:spcPts val="0"/>
              </a:spcAft>
              <a:buClr>
                <a:srgbClr val="434343"/>
              </a:buClr>
              <a:buSzPts val="1200"/>
              <a:buChar char="○"/>
              <a:defRPr sz="1200">
                <a:solidFill>
                  <a:srgbClr val="434343"/>
                </a:solidFill>
              </a:defRPr>
            </a:lvl8pPr>
            <a:lvl9pPr marL="4114800" lvl="8" indent="-304800"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351"/>
        </a:solidFill>
        <a:effectLst/>
      </p:bgPr>
    </p:bg>
    <p:spTree>
      <p:nvGrpSpPr>
        <p:cNvPr id="1" name="Shape 211"/>
        <p:cNvGrpSpPr/>
        <p:nvPr/>
      </p:nvGrpSpPr>
      <p:grpSpPr>
        <a:xfrm>
          <a:off x="0" y="0"/>
          <a:ext cx="0" cy="0"/>
          <a:chOff x="0" y="0"/>
          <a:chExt cx="0" cy="0"/>
        </a:xfrm>
      </p:grpSpPr>
      <p:sp>
        <p:nvSpPr>
          <p:cNvPr id="212" name="Google Shape;212;p32"/>
          <p:cNvSpPr txBox="1"/>
          <p:nvPr/>
        </p:nvSpPr>
        <p:spPr>
          <a:xfrm>
            <a:off x="903600" y="2571750"/>
            <a:ext cx="7336800" cy="48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solidFill>
                  <a:srgbClr val="FFFFFF"/>
                </a:solidFill>
              </a:rPr>
              <a:t>A better way to share</a:t>
            </a:r>
            <a:endParaRPr sz="2300">
              <a:solidFill>
                <a:srgbClr val="FFFFFF"/>
              </a:solidFill>
            </a:endParaRPr>
          </a:p>
        </p:txBody>
      </p:sp>
      <p:sp>
        <p:nvSpPr>
          <p:cNvPr id="213" name="Google Shape;213;p32"/>
          <p:cNvSpPr txBox="1"/>
          <p:nvPr/>
        </p:nvSpPr>
        <p:spPr>
          <a:xfrm>
            <a:off x="903600" y="3368625"/>
            <a:ext cx="7336800" cy="48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rgbClr val="FFFFFF"/>
                </a:solidFill>
              </a:rPr>
              <a:t>Trusted, simple, accessible, innovative.</a:t>
            </a:r>
            <a:endParaRPr sz="1100" b="1">
              <a:solidFill>
                <a:srgbClr val="FFFFFF"/>
              </a:solidFill>
            </a:endParaRPr>
          </a:p>
        </p:txBody>
      </p:sp>
      <p:pic>
        <p:nvPicPr>
          <p:cNvPr id="214" name="Google Shape;214;p32"/>
          <p:cNvPicPr preferRelativeResize="0"/>
          <p:nvPr/>
        </p:nvPicPr>
        <p:blipFill>
          <a:blip r:embed="rId3">
            <a:alphaModFix/>
          </a:blip>
          <a:stretch>
            <a:fillRect/>
          </a:stretch>
        </p:blipFill>
        <p:spPr>
          <a:xfrm>
            <a:off x="1642725" y="1134525"/>
            <a:ext cx="5828576" cy="1161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1ED"/>
        </a:solidFill>
        <a:effectLst/>
      </p:bgPr>
    </p:bg>
    <p:spTree>
      <p:nvGrpSpPr>
        <p:cNvPr id="1" name="Shape 218"/>
        <p:cNvGrpSpPr/>
        <p:nvPr/>
      </p:nvGrpSpPr>
      <p:grpSpPr>
        <a:xfrm>
          <a:off x="0" y="0"/>
          <a:ext cx="0" cy="0"/>
          <a:chOff x="0" y="0"/>
          <a:chExt cx="0" cy="0"/>
        </a:xfrm>
      </p:grpSpPr>
      <p:sp>
        <p:nvSpPr>
          <p:cNvPr id="219" name="Google Shape;219;p33"/>
          <p:cNvSpPr txBox="1"/>
          <p:nvPr/>
        </p:nvSpPr>
        <p:spPr>
          <a:xfrm>
            <a:off x="903600" y="606150"/>
            <a:ext cx="73368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900" dirty="0">
                <a:solidFill>
                  <a:srgbClr val="006351"/>
                </a:solidFill>
                <a:latin typeface="Georgia"/>
                <a:ea typeface="Georgia"/>
                <a:cs typeface="Georgia"/>
                <a:sym typeface="Georgia"/>
              </a:rPr>
              <a:t>Nesterly is the trusted housing</a:t>
            </a:r>
            <a:endParaRPr sz="3900" dirty="0">
              <a:solidFill>
                <a:srgbClr val="006351"/>
              </a:solidFill>
              <a:latin typeface="Georgia"/>
              <a:ea typeface="Georgia"/>
              <a:cs typeface="Georgia"/>
              <a:sym typeface="Georgia"/>
            </a:endParaRPr>
          </a:p>
          <a:p>
            <a:pPr marL="0" lvl="0" indent="0" algn="l" rtl="0">
              <a:spcBef>
                <a:spcPts val="0"/>
              </a:spcBef>
              <a:spcAft>
                <a:spcPts val="0"/>
              </a:spcAft>
              <a:buNone/>
            </a:pPr>
            <a:r>
              <a:rPr lang="en" sz="3900" dirty="0">
                <a:solidFill>
                  <a:srgbClr val="006351"/>
                </a:solidFill>
                <a:latin typeface="Georgia"/>
                <a:ea typeface="Georgia"/>
                <a:cs typeface="Georgia"/>
                <a:sym typeface="Georgia"/>
              </a:rPr>
              <a:t>marketplace for </a:t>
            </a:r>
            <a:r>
              <a:rPr lang="en" sz="3900" dirty="0" smtClean="0">
                <a:solidFill>
                  <a:srgbClr val="006351"/>
                </a:solidFill>
                <a:latin typeface="Georgia"/>
                <a:ea typeface="Georgia"/>
                <a:cs typeface="Georgia"/>
                <a:sym typeface="Georgia"/>
              </a:rPr>
              <a:t>Mainers</a:t>
            </a:r>
            <a:r>
              <a:rPr lang="en" sz="3900" dirty="0" smtClean="0">
                <a:solidFill>
                  <a:srgbClr val="006351"/>
                </a:solidFill>
                <a:latin typeface="Georgia"/>
                <a:ea typeface="Georgia"/>
                <a:cs typeface="Georgia"/>
                <a:sym typeface="Georgia"/>
              </a:rPr>
              <a:t> </a:t>
            </a:r>
            <a:r>
              <a:rPr lang="en" sz="3900" dirty="0">
                <a:solidFill>
                  <a:srgbClr val="006351"/>
                </a:solidFill>
                <a:latin typeface="Georgia"/>
                <a:ea typeface="Georgia"/>
                <a:cs typeface="Georgia"/>
                <a:sym typeface="Georgia"/>
              </a:rPr>
              <a:t>to</a:t>
            </a:r>
            <a:endParaRPr sz="3900" dirty="0">
              <a:solidFill>
                <a:srgbClr val="006351"/>
              </a:solidFill>
              <a:latin typeface="Georgia"/>
              <a:ea typeface="Georgia"/>
              <a:cs typeface="Georgia"/>
              <a:sym typeface="Georgia"/>
            </a:endParaRPr>
          </a:p>
          <a:p>
            <a:pPr marL="0" lvl="0" indent="0" algn="l" rtl="0">
              <a:spcBef>
                <a:spcPts val="0"/>
              </a:spcBef>
              <a:spcAft>
                <a:spcPts val="0"/>
              </a:spcAft>
              <a:buNone/>
            </a:pPr>
            <a:r>
              <a:rPr lang="en" sz="3900" dirty="0">
                <a:solidFill>
                  <a:srgbClr val="006351"/>
                </a:solidFill>
                <a:latin typeface="Georgia"/>
                <a:ea typeface="Georgia"/>
                <a:cs typeface="Georgia"/>
                <a:sym typeface="Georgia"/>
              </a:rPr>
              <a:t>find quality guests, forging</a:t>
            </a:r>
            <a:endParaRPr sz="3900" dirty="0">
              <a:solidFill>
                <a:srgbClr val="006351"/>
              </a:solidFill>
              <a:latin typeface="Georgia"/>
              <a:ea typeface="Georgia"/>
              <a:cs typeface="Georgia"/>
              <a:sym typeface="Georgia"/>
            </a:endParaRPr>
          </a:p>
          <a:p>
            <a:pPr marL="0" lvl="0" indent="0" algn="l" rtl="0">
              <a:spcBef>
                <a:spcPts val="0"/>
              </a:spcBef>
              <a:spcAft>
                <a:spcPts val="0"/>
              </a:spcAft>
              <a:buNone/>
            </a:pPr>
            <a:r>
              <a:rPr lang="en" sz="3900" dirty="0">
                <a:solidFill>
                  <a:srgbClr val="006351"/>
                </a:solidFill>
                <a:latin typeface="Georgia"/>
                <a:ea typeface="Georgia"/>
                <a:cs typeface="Georgia"/>
                <a:sym typeface="Georgia"/>
              </a:rPr>
              <a:t>connections, alleviating financial burdens, and enriching lives.</a:t>
            </a:r>
            <a:endParaRPr sz="3900" dirty="0">
              <a:solidFill>
                <a:srgbClr val="006351"/>
              </a:solidFill>
              <a:latin typeface="Georgia"/>
              <a:ea typeface="Georgia"/>
              <a:cs typeface="Georgia"/>
              <a:sym typeface="Georgia"/>
            </a:endParaRPr>
          </a:p>
          <a:p>
            <a:pPr marL="0" lvl="0" indent="0" algn="l" rtl="0">
              <a:spcBef>
                <a:spcPts val="0"/>
              </a:spcBef>
              <a:spcAft>
                <a:spcPts val="0"/>
              </a:spcAft>
              <a:buNone/>
            </a:pPr>
            <a:endParaRPr sz="3900" dirty="0">
              <a:solidFill>
                <a:srgbClr val="006351"/>
              </a:solidFill>
              <a:latin typeface="Georgia"/>
              <a:ea typeface="Georgia"/>
              <a:cs typeface="Georgia"/>
              <a:sym typeface="Georgia"/>
            </a:endParaRPr>
          </a:p>
        </p:txBody>
      </p:sp>
      <p:sp>
        <p:nvSpPr>
          <p:cNvPr id="220" name="Google Shape;220;p33"/>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34343"/>
                </a:solidFill>
              </a:rPr>
              <a:t>Nesterly.com</a:t>
            </a:r>
            <a:r>
              <a:rPr lang="en" sz="800">
                <a:solidFill>
                  <a:srgbClr val="434343"/>
                </a:solidFill>
              </a:rPr>
              <a:t>        Partner Presentation</a:t>
            </a:r>
            <a:endParaRPr sz="800">
              <a:solidFill>
                <a:srgbClr val="434343"/>
              </a:solidFill>
            </a:endParaRPr>
          </a:p>
        </p:txBody>
      </p:sp>
      <p:pic>
        <p:nvPicPr>
          <p:cNvPr id="221" name="Google Shape;221;p33"/>
          <p:cNvPicPr preferRelativeResize="0"/>
          <p:nvPr/>
        </p:nvPicPr>
        <p:blipFill>
          <a:blip r:embed="rId3">
            <a:alphaModFix/>
          </a:blip>
          <a:stretch>
            <a:fillRect/>
          </a:stretch>
        </p:blipFill>
        <p:spPr>
          <a:xfrm>
            <a:off x="7846797" y="4775078"/>
            <a:ext cx="1106692" cy="220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5"/>
        <p:cNvGrpSpPr/>
        <p:nvPr/>
      </p:nvGrpSpPr>
      <p:grpSpPr>
        <a:xfrm>
          <a:off x="0" y="0"/>
          <a:ext cx="0" cy="0"/>
          <a:chOff x="0" y="0"/>
          <a:chExt cx="0" cy="0"/>
        </a:xfrm>
      </p:grpSpPr>
      <p:pic>
        <p:nvPicPr>
          <p:cNvPr id="226" name="Google Shape;226;p34"/>
          <p:cNvPicPr preferRelativeResize="0"/>
          <p:nvPr/>
        </p:nvPicPr>
        <p:blipFill rotWithShape="1">
          <a:blip r:embed="rId3">
            <a:alphaModFix/>
          </a:blip>
          <a:srcRect l="7801" r="4938"/>
          <a:stretch/>
        </p:blipFill>
        <p:spPr>
          <a:xfrm>
            <a:off x="4260675" y="0"/>
            <a:ext cx="4613200" cy="4608425"/>
          </a:xfrm>
          <a:prstGeom prst="rect">
            <a:avLst/>
          </a:prstGeom>
          <a:noFill/>
          <a:ln>
            <a:noFill/>
          </a:ln>
        </p:spPr>
      </p:pic>
      <p:sp>
        <p:nvSpPr>
          <p:cNvPr id="227" name="Google Shape;227;p34"/>
          <p:cNvSpPr txBox="1"/>
          <p:nvPr/>
        </p:nvSpPr>
        <p:spPr>
          <a:xfrm>
            <a:off x="403850" y="1368275"/>
            <a:ext cx="42423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a:solidFill>
                  <a:srgbClr val="006351"/>
                </a:solidFill>
                <a:latin typeface="Georgia"/>
                <a:ea typeface="Georgia"/>
                <a:cs typeface="Georgia"/>
                <a:sym typeface="Georgia"/>
              </a:rPr>
              <a:t>Our mission</a:t>
            </a:r>
            <a:endParaRPr sz="3100">
              <a:solidFill>
                <a:srgbClr val="006351"/>
              </a:solidFill>
              <a:latin typeface="Georgia"/>
              <a:ea typeface="Georgia"/>
              <a:cs typeface="Georgia"/>
              <a:sym typeface="Georgia"/>
            </a:endParaRPr>
          </a:p>
        </p:txBody>
      </p:sp>
      <p:sp>
        <p:nvSpPr>
          <p:cNvPr id="228" name="Google Shape;228;p34"/>
          <p:cNvSpPr txBox="1"/>
          <p:nvPr/>
        </p:nvSpPr>
        <p:spPr>
          <a:xfrm>
            <a:off x="403850" y="1904325"/>
            <a:ext cx="3621000" cy="15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4363D"/>
                </a:solidFill>
              </a:rPr>
              <a:t>Nesterly is on a mission to make housing more affordable for all. We do this by helping create mutually beneficial connections that ranges across generations, cultures and lived experiences. </a:t>
            </a:r>
            <a:endParaRPr/>
          </a:p>
        </p:txBody>
      </p:sp>
      <p:sp>
        <p:nvSpPr>
          <p:cNvPr id="229" name="Google Shape;229;p34"/>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34343"/>
                </a:solidFill>
              </a:rPr>
              <a:t>Nesterly.com</a:t>
            </a:r>
            <a:r>
              <a:rPr lang="en" sz="800">
                <a:solidFill>
                  <a:srgbClr val="434343"/>
                </a:solidFill>
              </a:rPr>
              <a:t>        Partner Presentation</a:t>
            </a:r>
            <a:endParaRPr sz="800">
              <a:solidFill>
                <a:srgbClr val="434343"/>
              </a:solidFill>
            </a:endParaRPr>
          </a:p>
        </p:txBody>
      </p:sp>
      <p:pic>
        <p:nvPicPr>
          <p:cNvPr id="230" name="Google Shape;230;p34"/>
          <p:cNvPicPr preferRelativeResize="0"/>
          <p:nvPr/>
        </p:nvPicPr>
        <p:blipFill>
          <a:blip r:embed="rId4">
            <a:alphaModFix/>
          </a:blip>
          <a:stretch>
            <a:fillRect/>
          </a:stretch>
        </p:blipFill>
        <p:spPr>
          <a:xfrm>
            <a:off x="7846797" y="4775078"/>
            <a:ext cx="1106692" cy="220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4"/>
        <p:cNvGrpSpPr/>
        <p:nvPr/>
      </p:nvGrpSpPr>
      <p:grpSpPr>
        <a:xfrm>
          <a:off x="0" y="0"/>
          <a:ext cx="0" cy="0"/>
          <a:chOff x="0" y="0"/>
          <a:chExt cx="0" cy="0"/>
        </a:xfrm>
      </p:grpSpPr>
      <p:pic>
        <p:nvPicPr>
          <p:cNvPr id="235" name="Google Shape;235;p35"/>
          <p:cNvPicPr preferRelativeResize="0"/>
          <p:nvPr/>
        </p:nvPicPr>
        <p:blipFill>
          <a:blip r:embed="rId3">
            <a:alphaModFix/>
          </a:blip>
          <a:stretch>
            <a:fillRect/>
          </a:stretch>
        </p:blipFill>
        <p:spPr>
          <a:xfrm>
            <a:off x="0" y="0"/>
            <a:ext cx="9144001" cy="3672823"/>
          </a:xfrm>
          <a:prstGeom prst="rect">
            <a:avLst/>
          </a:prstGeom>
          <a:noFill/>
          <a:ln>
            <a:noFill/>
          </a:ln>
        </p:spPr>
      </p:pic>
      <p:sp>
        <p:nvSpPr>
          <p:cNvPr id="236" name="Google Shape;236;p35"/>
          <p:cNvSpPr txBox="1"/>
          <p:nvPr/>
        </p:nvSpPr>
        <p:spPr>
          <a:xfrm>
            <a:off x="944725" y="2372400"/>
            <a:ext cx="7557900" cy="8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smtClean="0">
                <a:solidFill>
                  <a:srgbClr val="006351"/>
                </a:solidFill>
                <a:latin typeface="Georgia"/>
                <a:ea typeface="Georgia"/>
                <a:cs typeface="Georgia"/>
                <a:sym typeface="Georgia"/>
              </a:rPr>
              <a:t>Some Nesterly </a:t>
            </a:r>
            <a:r>
              <a:rPr lang="en" sz="2500" dirty="0">
                <a:solidFill>
                  <a:srgbClr val="006351"/>
                </a:solidFill>
                <a:latin typeface="Georgia"/>
                <a:ea typeface="Georgia"/>
                <a:cs typeface="Georgia"/>
                <a:sym typeface="Georgia"/>
              </a:rPr>
              <a:t>households increase their monthly income by as much as 50%.</a:t>
            </a:r>
            <a:endParaRPr sz="2500" dirty="0">
              <a:solidFill>
                <a:srgbClr val="006351"/>
              </a:solidFill>
              <a:latin typeface="Georgia"/>
              <a:ea typeface="Georgia"/>
              <a:cs typeface="Georgia"/>
              <a:sym typeface="Georgia"/>
            </a:endParaRPr>
          </a:p>
          <a:p>
            <a:pPr marL="0" lvl="0" indent="0" algn="ctr" rtl="0">
              <a:spcBef>
                <a:spcPts val="0"/>
              </a:spcBef>
              <a:spcAft>
                <a:spcPts val="0"/>
              </a:spcAft>
              <a:buNone/>
            </a:pPr>
            <a:endParaRPr sz="2000" dirty="0">
              <a:solidFill>
                <a:srgbClr val="006351"/>
              </a:solidFill>
              <a:latin typeface="Georgia"/>
              <a:ea typeface="Georgia"/>
              <a:cs typeface="Georgia"/>
              <a:sym typeface="Georgia"/>
            </a:endParaRPr>
          </a:p>
          <a:p>
            <a:pPr marL="0" lvl="0" indent="0" algn="ctr" rtl="0">
              <a:spcBef>
                <a:spcPts val="0"/>
              </a:spcBef>
              <a:spcAft>
                <a:spcPts val="0"/>
              </a:spcAft>
              <a:buNone/>
            </a:pPr>
            <a:r>
              <a:rPr lang="en" sz="1800" dirty="0">
                <a:solidFill>
                  <a:srgbClr val="006351"/>
                </a:solidFill>
                <a:latin typeface="Georgia"/>
                <a:ea typeface="Georgia"/>
                <a:cs typeface="Georgia"/>
                <a:sym typeface="Georgia"/>
              </a:rPr>
              <a:t>40% of </a:t>
            </a:r>
            <a:r>
              <a:rPr lang="en" sz="1800" dirty="0" smtClean="0">
                <a:solidFill>
                  <a:srgbClr val="006351"/>
                </a:solidFill>
                <a:latin typeface="Georgia"/>
                <a:ea typeface="Georgia"/>
                <a:cs typeface="Georgia"/>
                <a:sym typeface="Georgia"/>
              </a:rPr>
              <a:t>older adults</a:t>
            </a:r>
            <a:r>
              <a:rPr lang="en" sz="1800" dirty="0" smtClean="0">
                <a:solidFill>
                  <a:srgbClr val="006351"/>
                </a:solidFill>
                <a:latin typeface="Georgia"/>
                <a:ea typeface="Georgia"/>
                <a:cs typeface="Georgia"/>
                <a:sym typeface="Georgia"/>
              </a:rPr>
              <a:t> </a:t>
            </a:r>
            <a:r>
              <a:rPr lang="en" sz="1800" dirty="0">
                <a:solidFill>
                  <a:srgbClr val="006351"/>
                </a:solidFill>
                <a:latin typeface="Georgia"/>
                <a:ea typeface="Georgia"/>
                <a:cs typeface="Georgia"/>
                <a:sym typeface="Georgia"/>
              </a:rPr>
              <a:t>rely on Social Security for 90% of their income.</a:t>
            </a:r>
            <a:endParaRPr sz="1800" dirty="0">
              <a:solidFill>
                <a:srgbClr val="006351"/>
              </a:solidFill>
              <a:latin typeface="Georgia"/>
              <a:ea typeface="Georgia"/>
              <a:cs typeface="Georgia"/>
              <a:sym typeface="Georgia"/>
            </a:endParaRPr>
          </a:p>
          <a:p>
            <a:pPr marL="0" lvl="0" indent="0" algn="ctr" rtl="0">
              <a:spcBef>
                <a:spcPts val="0"/>
              </a:spcBef>
              <a:spcAft>
                <a:spcPts val="0"/>
              </a:spcAft>
              <a:buNone/>
            </a:pPr>
            <a:endParaRPr sz="2000" dirty="0">
              <a:solidFill>
                <a:srgbClr val="006351"/>
              </a:solidFill>
              <a:latin typeface="Georgia"/>
              <a:ea typeface="Georgia"/>
              <a:cs typeface="Georgia"/>
              <a:sym typeface="Georgia"/>
            </a:endParaRPr>
          </a:p>
          <a:p>
            <a:pPr marL="0" lvl="0" indent="0" algn="ctr" rtl="0">
              <a:spcBef>
                <a:spcPts val="0"/>
              </a:spcBef>
              <a:spcAft>
                <a:spcPts val="0"/>
              </a:spcAft>
              <a:buNone/>
            </a:pPr>
            <a:endParaRPr sz="2000" dirty="0">
              <a:solidFill>
                <a:srgbClr val="006351"/>
              </a:solidFill>
              <a:latin typeface="Georgia"/>
              <a:ea typeface="Georgia"/>
              <a:cs typeface="Georgia"/>
              <a:sym typeface="Georgia"/>
            </a:endParaRPr>
          </a:p>
        </p:txBody>
      </p:sp>
      <p:sp>
        <p:nvSpPr>
          <p:cNvPr id="237" name="Google Shape;237;p35"/>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34343"/>
                </a:solidFill>
              </a:rPr>
              <a:t>Nesterly</a:t>
            </a:r>
            <a:r>
              <a:rPr lang="en" sz="800">
                <a:solidFill>
                  <a:srgbClr val="434343"/>
                </a:solidFill>
              </a:rPr>
              <a:t>        Presentation Title</a:t>
            </a:r>
            <a:endParaRPr sz="800">
              <a:solidFill>
                <a:srgbClr val="434343"/>
              </a:solidFill>
            </a:endParaRPr>
          </a:p>
        </p:txBody>
      </p:sp>
      <p:pic>
        <p:nvPicPr>
          <p:cNvPr id="238" name="Google Shape;238;p35"/>
          <p:cNvPicPr preferRelativeResize="0"/>
          <p:nvPr/>
        </p:nvPicPr>
        <p:blipFill>
          <a:blip r:embed="rId4">
            <a:alphaModFix/>
          </a:blip>
          <a:stretch>
            <a:fillRect/>
          </a:stretch>
        </p:blipFill>
        <p:spPr>
          <a:xfrm>
            <a:off x="7846797" y="4775078"/>
            <a:ext cx="1106692" cy="220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2"/>
        <p:cNvGrpSpPr/>
        <p:nvPr/>
      </p:nvGrpSpPr>
      <p:grpSpPr>
        <a:xfrm>
          <a:off x="0" y="0"/>
          <a:ext cx="0" cy="0"/>
          <a:chOff x="0" y="0"/>
          <a:chExt cx="0" cy="0"/>
        </a:xfrm>
      </p:grpSpPr>
      <p:sp>
        <p:nvSpPr>
          <p:cNvPr id="243" name="Google Shape;243;p36"/>
          <p:cNvSpPr txBox="1"/>
          <p:nvPr/>
        </p:nvSpPr>
        <p:spPr>
          <a:xfrm>
            <a:off x="403850" y="670775"/>
            <a:ext cx="42423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a:solidFill>
                  <a:srgbClr val="006351"/>
                </a:solidFill>
                <a:latin typeface="Georgia"/>
                <a:ea typeface="Georgia"/>
                <a:cs typeface="Georgia"/>
                <a:sym typeface="Georgia"/>
              </a:rPr>
              <a:t>Our Community Compact</a:t>
            </a:r>
            <a:endParaRPr sz="3100">
              <a:solidFill>
                <a:srgbClr val="006351"/>
              </a:solidFill>
              <a:latin typeface="Georgia"/>
              <a:ea typeface="Georgia"/>
              <a:cs typeface="Georgia"/>
              <a:sym typeface="Georgia"/>
            </a:endParaRPr>
          </a:p>
        </p:txBody>
      </p:sp>
      <p:sp>
        <p:nvSpPr>
          <p:cNvPr id="244" name="Google Shape;244;p36"/>
          <p:cNvSpPr txBox="1"/>
          <p:nvPr/>
        </p:nvSpPr>
        <p:spPr>
          <a:xfrm>
            <a:off x="403850" y="1904325"/>
            <a:ext cx="3829800" cy="15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4363D"/>
                </a:solidFill>
              </a:rPr>
              <a:t>Our community is built on the pillars of trust, respect and appreciation for others — regardless of age, race, culture, sexual orientation, religion, national origin, gender identity, ability, and/or political beliefs.</a:t>
            </a:r>
            <a:endParaRPr>
              <a:solidFill>
                <a:srgbClr val="24363D"/>
              </a:solidFill>
            </a:endParaRPr>
          </a:p>
          <a:p>
            <a:pPr marL="0" lvl="0" indent="0" algn="l" rtl="0">
              <a:spcBef>
                <a:spcPts val="0"/>
              </a:spcBef>
              <a:spcAft>
                <a:spcPts val="0"/>
              </a:spcAft>
              <a:buNone/>
            </a:pPr>
            <a:endParaRPr>
              <a:solidFill>
                <a:srgbClr val="24363D"/>
              </a:solidFill>
            </a:endParaRPr>
          </a:p>
          <a:p>
            <a:pPr marL="0" lvl="0" indent="0" algn="l" rtl="0">
              <a:spcBef>
                <a:spcPts val="0"/>
              </a:spcBef>
              <a:spcAft>
                <a:spcPts val="0"/>
              </a:spcAft>
              <a:buNone/>
            </a:pPr>
            <a:r>
              <a:rPr lang="en">
                <a:solidFill>
                  <a:srgbClr val="24363D"/>
                </a:solidFill>
              </a:rPr>
              <a:t>By joining Nesterly, members are helping build a more interconnected world by agreeing to treat each other with the utmost respect, and by doing their part to ensure that every member has fair access to the opportunities on the platform.</a:t>
            </a:r>
            <a:endParaRPr>
              <a:solidFill>
                <a:srgbClr val="24363D"/>
              </a:solidFill>
            </a:endParaRPr>
          </a:p>
          <a:p>
            <a:pPr marL="0" lvl="0" indent="0" algn="l" rtl="0">
              <a:spcBef>
                <a:spcPts val="0"/>
              </a:spcBef>
              <a:spcAft>
                <a:spcPts val="0"/>
              </a:spcAft>
              <a:buNone/>
            </a:pPr>
            <a:endParaRPr>
              <a:solidFill>
                <a:srgbClr val="24363D"/>
              </a:solidFill>
            </a:endParaRPr>
          </a:p>
        </p:txBody>
      </p:sp>
      <p:sp>
        <p:nvSpPr>
          <p:cNvPr id="245" name="Google Shape;245;p36"/>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34343"/>
                </a:solidFill>
              </a:rPr>
              <a:t>Nesterly</a:t>
            </a:r>
            <a:r>
              <a:rPr lang="en" sz="800">
                <a:solidFill>
                  <a:srgbClr val="434343"/>
                </a:solidFill>
              </a:rPr>
              <a:t>        Presentation Title</a:t>
            </a:r>
            <a:endParaRPr sz="800">
              <a:solidFill>
                <a:srgbClr val="434343"/>
              </a:solidFill>
            </a:endParaRPr>
          </a:p>
        </p:txBody>
      </p:sp>
      <p:pic>
        <p:nvPicPr>
          <p:cNvPr id="246" name="Google Shape;246;p36"/>
          <p:cNvPicPr preferRelativeResize="0"/>
          <p:nvPr/>
        </p:nvPicPr>
        <p:blipFill>
          <a:blip r:embed="rId3">
            <a:alphaModFix/>
          </a:blip>
          <a:stretch>
            <a:fillRect/>
          </a:stretch>
        </p:blipFill>
        <p:spPr>
          <a:xfrm>
            <a:off x="7846797" y="4775078"/>
            <a:ext cx="1106692" cy="220600"/>
          </a:xfrm>
          <a:prstGeom prst="rect">
            <a:avLst/>
          </a:prstGeom>
          <a:noFill/>
          <a:ln>
            <a:noFill/>
          </a:ln>
        </p:spPr>
      </p:pic>
      <p:pic>
        <p:nvPicPr>
          <p:cNvPr id="247" name="Google Shape;247;p36"/>
          <p:cNvPicPr preferRelativeResize="0"/>
          <p:nvPr/>
        </p:nvPicPr>
        <p:blipFill>
          <a:blip r:embed="rId4">
            <a:alphaModFix/>
          </a:blip>
          <a:stretch>
            <a:fillRect/>
          </a:stretch>
        </p:blipFill>
        <p:spPr>
          <a:xfrm>
            <a:off x="4754150" y="1050575"/>
            <a:ext cx="3335626" cy="34509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351"/>
        </a:solidFill>
        <a:effectLst/>
      </p:bgPr>
    </p:bg>
    <p:spTree>
      <p:nvGrpSpPr>
        <p:cNvPr id="1" name="Shape 251"/>
        <p:cNvGrpSpPr/>
        <p:nvPr/>
      </p:nvGrpSpPr>
      <p:grpSpPr>
        <a:xfrm>
          <a:off x="0" y="0"/>
          <a:ext cx="0" cy="0"/>
          <a:chOff x="0" y="0"/>
          <a:chExt cx="0" cy="0"/>
        </a:xfrm>
      </p:grpSpPr>
      <p:pic>
        <p:nvPicPr>
          <p:cNvPr id="252" name="Google Shape;252;p37"/>
          <p:cNvPicPr preferRelativeResize="0"/>
          <p:nvPr/>
        </p:nvPicPr>
        <p:blipFill>
          <a:blip r:embed="rId3">
            <a:alphaModFix amt="20000"/>
          </a:blip>
          <a:stretch>
            <a:fillRect/>
          </a:stretch>
        </p:blipFill>
        <p:spPr>
          <a:xfrm>
            <a:off x="0" y="0"/>
            <a:ext cx="9144001" cy="5138130"/>
          </a:xfrm>
          <a:prstGeom prst="rect">
            <a:avLst/>
          </a:prstGeom>
          <a:noFill/>
          <a:ln>
            <a:noFill/>
          </a:ln>
        </p:spPr>
      </p:pic>
      <p:sp>
        <p:nvSpPr>
          <p:cNvPr id="253" name="Google Shape;253;p37"/>
          <p:cNvSpPr txBox="1"/>
          <p:nvPr/>
        </p:nvSpPr>
        <p:spPr>
          <a:xfrm>
            <a:off x="2450850" y="2143800"/>
            <a:ext cx="4242300" cy="115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solidFill>
                  <a:srgbClr val="F7F1ED"/>
                </a:solidFill>
                <a:latin typeface="Georgia"/>
                <a:ea typeface="Georgia"/>
                <a:cs typeface="Georgia"/>
                <a:sym typeface="Georgia"/>
              </a:rPr>
              <a:t>“Nesterly is a very well-run organization. Through the service, I found an excellent guest who helps with chores and provides me with good </a:t>
            </a:r>
            <a:r>
              <a:rPr lang="en" sz="2100" dirty="0" smtClean="0">
                <a:solidFill>
                  <a:srgbClr val="F7F1ED"/>
                </a:solidFill>
                <a:latin typeface="Georgia"/>
                <a:ea typeface="Georgia"/>
                <a:cs typeface="Georgia"/>
                <a:sym typeface="Georgia"/>
              </a:rPr>
              <a:t>conversation.”</a:t>
            </a:r>
            <a:endParaRPr sz="2100" dirty="0">
              <a:solidFill>
                <a:srgbClr val="F7F1ED"/>
              </a:solidFill>
              <a:latin typeface="Georgia"/>
              <a:ea typeface="Georgia"/>
              <a:cs typeface="Georgia"/>
              <a:sym typeface="Georgia"/>
            </a:endParaRPr>
          </a:p>
          <a:p>
            <a:pPr marL="0" lvl="0" indent="0" algn="ctr" rtl="0">
              <a:spcBef>
                <a:spcPts val="0"/>
              </a:spcBef>
              <a:spcAft>
                <a:spcPts val="0"/>
              </a:spcAft>
              <a:buNone/>
            </a:pPr>
            <a:r>
              <a:rPr lang="en" sz="2100" dirty="0">
                <a:solidFill>
                  <a:srgbClr val="F7F1ED"/>
                </a:solidFill>
                <a:latin typeface="Georgia"/>
                <a:ea typeface="Georgia"/>
                <a:cs typeface="Georgia"/>
                <a:sym typeface="Georgia"/>
              </a:rPr>
              <a:t>~ Leslie Lawrence, 5-Star Review</a:t>
            </a:r>
            <a:endParaRPr sz="2100" dirty="0">
              <a:solidFill>
                <a:srgbClr val="F7F1ED"/>
              </a:solidFill>
              <a:latin typeface="Georgia"/>
              <a:ea typeface="Georgia"/>
              <a:cs typeface="Georgia"/>
              <a:sym typeface="Georgia"/>
            </a:endParaRPr>
          </a:p>
          <a:p>
            <a:pPr marL="0" lvl="0" indent="0" algn="ctr" rtl="0">
              <a:spcBef>
                <a:spcPts val="0"/>
              </a:spcBef>
              <a:spcAft>
                <a:spcPts val="0"/>
              </a:spcAft>
              <a:buNone/>
            </a:pPr>
            <a:endParaRPr sz="2100" dirty="0">
              <a:solidFill>
                <a:srgbClr val="F7F1ED"/>
              </a:solidFill>
              <a:latin typeface="Georgia"/>
              <a:ea typeface="Georgia"/>
              <a:cs typeface="Georgia"/>
              <a:sym typeface="Georgia"/>
            </a:endParaRPr>
          </a:p>
          <a:p>
            <a:pPr marL="0" lvl="0" indent="0" algn="ctr" rtl="0">
              <a:spcBef>
                <a:spcPts val="0"/>
              </a:spcBef>
              <a:spcAft>
                <a:spcPts val="0"/>
              </a:spcAft>
              <a:buNone/>
            </a:pPr>
            <a:endParaRPr sz="2100" dirty="0">
              <a:solidFill>
                <a:srgbClr val="F7F1ED"/>
              </a:solidFill>
              <a:latin typeface="Georgia"/>
              <a:ea typeface="Georgia"/>
              <a:cs typeface="Georgia"/>
              <a:sym typeface="Georgia"/>
            </a:endParaRPr>
          </a:p>
        </p:txBody>
      </p:sp>
      <p:sp>
        <p:nvSpPr>
          <p:cNvPr id="254" name="Google Shape;254;p37"/>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7F1ED"/>
                </a:solidFill>
              </a:rPr>
              <a:t>What our hosts are saying</a:t>
            </a:r>
            <a:endParaRPr sz="1600">
              <a:solidFill>
                <a:srgbClr val="F7F1ED"/>
              </a:solidFill>
            </a:endParaRPr>
          </a:p>
        </p:txBody>
      </p:sp>
      <p:sp>
        <p:nvSpPr>
          <p:cNvPr id="255" name="Google Shape;255;p37"/>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FFFFFF"/>
                </a:solidFill>
              </a:rPr>
              <a:t>Nesterly.com        </a:t>
            </a:r>
            <a:r>
              <a:rPr lang="en" sz="800">
                <a:solidFill>
                  <a:srgbClr val="FFFFFF"/>
                </a:solidFill>
              </a:rPr>
              <a:t>Partner Presentation</a:t>
            </a:r>
            <a:endParaRPr sz="800">
              <a:solidFill>
                <a:srgbClr val="FFFFFF"/>
              </a:solidFill>
            </a:endParaRPr>
          </a:p>
        </p:txBody>
      </p:sp>
      <p:pic>
        <p:nvPicPr>
          <p:cNvPr id="256" name="Google Shape;256;p37"/>
          <p:cNvPicPr preferRelativeResize="0"/>
          <p:nvPr/>
        </p:nvPicPr>
        <p:blipFill>
          <a:blip r:embed="rId4">
            <a:alphaModFix/>
          </a:blip>
          <a:stretch>
            <a:fillRect/>
          </a:stretch>
        </p:blipFill>
        <p:spPr>
          <a:xfrm>
            <a:off x="7846799" y="4775075"/>
            <a:ext cx="1106715" cy="220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1ED"/>
        </a:solidFill>
        <a:effectLst/>
      </p:bgPr>
    </p:bg>
    <p:spTree>
      <p:nvGrpSpPr>
        <p:cNvPr id="1" name="Shape 260"/>
        <p:cNvGrpSpPr/>
        <p:nvPr/>
      </p:nvGrpSpPr>
      <p:grpSpPr>
        <a:xfrm>
          <a:off x="0" y="0"/>
          <a:ext cx="0" cy="0"/>
          <a:chOff x="0" y="0"/>
          <a:chExt cx="0" cy="0"/>
        </a:xfrm>
      </p:grpSpPr>
      <p:sp>
        <p:nvSpPr>
          <p:cNvPr id="261" name="Google Shape;261;p38"/>
          <p:cNvSpPr txBox="1"/>
          <p:nvPr/>
        </p:nvSpPr>
        <p:spPr>
          <a:xfrm>
            <a:off x="322250" y="1204175"/>
            <a:ext cx="42498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006351"/>
                </a:solidFill>
                <a:latin typeface="Georgia"/>
                <a:ea typeface="Georgia"/>
                <a:cs typeface="Georgia"/>
                <a:sym typeface="Georgia"/>
              </a:rPr>
              <a:t>Amplify your ability to help </a:t>
            </a:r>
            <a:endParaRPr sz="2200">
              <a:solidFill>
                <a:srgbClr val="006351"/>
              </a:solidFill>
              <a:latin typeface="Georgia"/>
              <a:ea typeface="Georgia"/>
              <a:cs typeface="Georgia"/>
              <a:sym typeface="Georgia"/>
            </a:endParaRPr>
          </a:p>
        </p:txBody>
      </p:sp>
      <p:sp>
        <p:nvSpPr>
          <p:cNvPr id="262" name="Google Shape;262;p38"/>
          <p:cNvSpPr txBox="1"/>
          <p:nvPr/>
        </p:nvSpPr>
        <p:spPr>
          <a:xfrm>
            <a:off x="322250" y="1966775"/>
            <a:ext cx="8378700" cy="20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rgbClr val="24363D"/>
                </a:solidFill>
              </a:rPr>
              <a:t>Help us help your community by getting the word out. </a:t>
            </a:r>
            <a:endParaRPr sz="1500" dirty="0">
              <a:solidFill>
                <a:srgbClr val="24363D"/>
              </a:solidFill>
            </a:endParaRPr>
          </a:p>
          <a:p>
            <a:pPr marL="0" lvl="0" indent="0" algn="l" rtl="0">
              <a:spcBef>
                <a:spcPts val="0"/>
              </a:spcBef>
              <a:spcAft>
                <a:spcPts val="0"/>
              </a:spcAft>
              <a:buNone/>
            </a:pPr>
            <a:endParaRPr sz="1500" dirty="0">
              <a:solidFill>
                <a:srgbClr val="24363D"/>
              </a:solidFill>
            </a:endParaRPr>
          </a:p>
          <a:p>
            <a:pPr marL="0" lvl="0" indent="0" algn="l" rtl="0">
              <a:spcBef>
                <a:spcPts val="0"/>
              </a:spcBef>
              <a:spcAft>
                <a:spcPts val="0"/>
              </a:spcAft>
              <a:buNone/>
            </a:pPr>
            <a:r>
              <a:rPr lang="en" sz="1500" dirty="0">
                <a:solidFill>
                  <a:srgbClr val="24363D"/>
                </a:solidFill>
              </a:rPr>
              <a:t>Our safe and easy home-sharing platform aims to tackle leading problems facing </a:t>
            </a:r>
            <a:r>
              <a:rPr lang="en" sz="1500" dirty="0" smtClean="0">
                <a:solidFill>
                  <a:srgbClr val="24363D"/>
                </a:solidFill>
              </a:rPr>
              <a:t>older adults</a:t>
            </a:r>
            <a:r>
              <a:rPr lang="en" sz="1500" dirty="0" smtClean="0">
                <a:solidFill>
                  <a:srgbClr val="24363D"/>
                </a:solidFill>
              </a:rPr>
              <a:t> </a:t>
            </a:r>
            <a:r>
              <a:rPr lang="en" sz="1500" dirty="0">
                <a:solidFill>
                  <a:srgbClr val="24363D"/>
                </a:solidFill>
              </a:rPr>
              <a:t>today by matching them with roommates for added income and helpful, genial company. </a:t>
            </a:r>
            <a:endParaRPr sz="1500" dirty="0">
              <a:solidFill>
                <a:srgbClr val="24363D"/>
              </a:solidFill>
            </a:endParaRPr>
          </a:p>
          <a:p>
            <a:pPr marL="0" lvl="0" indent="0" algn="l" rtl="0">
              <a:spcBef>
                <a:spcPts val="0"/>
              </a:spcBef>
              <a:spcAft>
                <a:spcPts val="0"/>
              </a:spcAft>
              <a:buNone/>
            </a:pPr>
            <a:endParaRPr sz="1500" dirty="0">
              <a:solidFill>
                <a:srgbClr val="24363D"/>
              </a:solidFill>
            </a:endParaRPr>
          </a:p>
          <a:p>
            <a:pPr marL="0" lvl="0" indent="0" algn="l" rtl="0">
              <a:spcBef>
                <a:spcPts val="0"/>
              </a:spcBef>
              <a:spcAft>
                <a:spcPts val="0"/>
              </a:spcAft>
              <a:buNone/>
            </a:pPr>
            <a:r>
              <a:rPr lang="en" sz="1500" b="1" dirty="0">
                <a:solidFill>
                  <a:srgbClr val="24363D"/>
                </a:solidFill>
              </a:rPr>
              <a:t>We need to get the word out.</a:t>
            </a:r>
            <a:endParaRPr sz="1500" b="1" dirty="0">
              <a:solidFill>
                <a:srgbClr val="24363D"/>
              </a:solidFill>
            </a:endParaRPr>
          </a:p>
          <a:p>
            <a:pPr marL="0" lvl="0" indent="0" algn="l" rtl="0">
              <a:spcBef>
                <a:spcPts val="0"/>
              </a:spcBef>
              <a:spcAft>
                <a:spcPts val="0"/>
              </a:spcAft>
              <a:buNone/>
            </a:pPr>
            <a:endParaRPr sz="1500" dirty="0">
              <a:solidFill>
                <a:srgbClr val="24363D"/>
              </a:solidFill>
            </a:endParaRPr>
          </a:p>
          <a:p>
            <a:pPr marL="0" lvl="0" indent="0" algn="l" rtl="0">
              <a:spcBef>
                <a:spcPts val="0"/>
              </a:spcBef>
              <a:spcAft>
                <a:spcPts val="0"/>
              </a:spcAft>
              <a:buNone/>
            </a:pPr>
            <a:endParaRPr sz="1500" dirty="0">
              <a:solidFill>
                <a:srgbClr val="24363D"/>
              </a:solidFill>
            </a:endParaRPr>
          </a:p>
        </p:txBody>
      </p:sp>
      <p:sp>
        <p:nvSpPr>
          <p:cNvPr id="263" name="Google Shape;263;p38"/>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434343"/>
                </a:solidFill>
              </a:rPr>
              <a:t>Nesterly.com</a:t>
            </a:r>
            <a:r>
              <a:rPr lang="en" sz="800">
                <a:solidFill>
                  <a:srgbClr val="434343"/>
                </a:solidFill>
              </a:rPr>
              <a:t>        Presentation Title</a:t>
            </a:r>
            <a:endParaRPr sz="800">
              <a:solidFill>
                <a:srgbClr val="434343"/>
              </a:solidFill>
            </a:endParaRPr>
          </a:p>
        </p:txBody>
      </p:sp>
      <p:pic>
        <p:nvPicPr>
          <p:cNvPr id="264" name="Google Shape;264;p38"/>
          <p:cNvPicPr preferRelativeResize="0"/>
          <p:nvPr/>
        </p:nvPicPr>
        <p:blipFill>
          <a:blip r:embed="rId3">
            <a:alphaModFix/>
          </a:blip>
          <a:stretch>
            <a:fillRect/>
          </a:stretch>
        </p:blipFill>
        <p:spPr>
          <a:xfrm>
            <a:off x="7846797" y="4775078"/>
            <a:ext cx="1106692" cy="220600"/>
          </a:xfrm>
          <a:prstGeom prst="rect">
            <a:avLst/>
          </a:prstGeom>
          <a:noFill/>
          <a:ln>
            <a:noFill/>
          </a:ln>
        </p:spPr>
      </p:pic>
      <p:sp>
        <p:nvSpPr>
          <p:cNvPr id="265" name="Google Shape;265;p38"/>
          <p:cNvSpPr txBox="1"/>
          <p:nvPr/>
        </p:nvSpPr>
        <p:spPr>
          <a:xfrm>
            <a:off x="392775" y="447225"/>
            <a:ext cx="50337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a:solidFill>
                  <a:srgbClr val="006351"/>
                </a:solidFill>
                <a:latin typeface="Georgia"/>
                <a:ea typeface="Georgia"/>
                <a:cs typeface="Georgia"/>
                <a:sym typeface="Georgia"/>
              </a:rPr>
              <a:t>How we work with partners</a:t>
            </a:r>
            <a:endParaRPr sz="3100">
              <a:solidFill>
                <a:srgbClr val="006351"/>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47854"/>
        </a:solidFill>
        <a:effectLst/>
      </p:bgPr>
    </p:bg>
    <p:spTree>
      <p:nvGrpSpPr>
        <p:cNvPr id="1" name="Shape 279"/>
        <p:cNvGrpSpPr/>
        <p:nvPr/>
      </p:nvGrpSpPr>
      <p:grpSpPr>
        <a:xfrm>
          <a:off x="0" y="0"/>
          <a:ext cx="0" cy="0"/>
          <a:chOff x="0" y="0"/>
          <a:chExt cx="0" cy="0"/>
        </a:xfrm>
      </p:grpSpPr>
      <p:pic>
        <p:nvPicPr>
          <p:cNvPr id="280" name="Google Shape;280;p40"/>
          <p:cNvPicPr preferRelativeResize="0"/>
          <p:nvPr/>
        </p:nvPicPr>
        <p:blipFill rotWithShape="1">
          <a:blip r:embed="rId3">
            <a:alphaModFix amt="85000"/>
          </a:blip>
          <a:srcRect t="7841" b="7841"/>
          <a:stretch/>
        </p:blipFill>
        <p:spPr>
          <a:xfrm>
            <a:off x="0" y="0"/>
            <a:ext cx="9144000" cy="5138129"/>
          </a:xfrm>
          <a:prstGeom prst="rect">
            <a:avLst/>
          </a:prstGeom>
          <a:noFill/>
          <a:ln>
            <a:noFill/>
          </a:ln>
        </p:spPr>
      </p:pic>
      <p:sp>
        <p:nvSpPr>
          <p:cNvPr id="281" name="Google Shape;281;p40"/>
          <p:cNvSpPr txBox="1"/>
          <p:nvPr/>
        </p:nvSpPr>
        <p:spPr>
          <a:xfrm>
            <a:off x="2163925" y="2143800"/>
            <a:ext cx="4960500" cy="8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100" dirty="0">
                <a:solidFill>
                  <a:srgbClr val="F7F1ED"/>
                </a:solidFill>
                <a:latin typeface="Georgia"/>
                <a:ea typeface="Georgia"/>
                <a:cs typeface="Georgia"/>
                <a:sym typeface="Georgia"/>
              </a:rPr>
              <a:t>“Many older adults in our neighborhoods have found themselves with space in their homes and a need for companionship. Our partner, Nesterly, provides options for </a:t>
            </a:r>
            <a:r>
              <a:rPr lang="en" sz="2100" dirty="0" smtClean="0">
                <a:solidFill>
                  <a:srgbClr val="F7F1ED"/>
                </a:solidFill>
                <a:latin typeface="Georgia"/>
                <a:ea typeface="Georgia"/>
                <a:cs typeface="Georgia"/>
                <a:sym typeface="Georgia"/>
              </a:rPr>
              <a:t>people.”</a:t>
            </a:r>
            <a:endParaRPr sz="2100" dirty="0">
              <a:solidFill>
                <a:srgbClr val="F7F1ED"/>
              </a:solidFill>
              <a:latin typeface="Georgia"/>
              <a:ea typeface="Georgia"/>
              <a:cs typeface="Georgia"/>
              <a:sym typeface="Georgia"/>
            </a:endParaRPr>
          </a:p>
          <a:p>
            <a:pPr marL="0" lvl="0" indent="0" algn="ctr" rtl="0">
              <a:spcBef>
                <a:spcPts val="0"/>
              </a:spcBef>
              <a:spcAft>
                <a:spcPts val="0"/>
              </a:spcAft>
              <a:buNone/>
            </a:pPr>
            <a:endParaRPr sz="2100" dirty="0">
              <a:solidFill>
                <a:srgbClr val="F7F1ED"/>
              </a:solidFill>
              <a:latin typeface="Georgia"/>
              <a:ea typeface="Georgia"/>
              <a:cs typeface="Georgia"/>
              <a:sym typeface="Georgia"/>
            </a:endParaRPr>
          </a:p>
          <a:p>
            <a:pPr marL="0" lvl="0" indent="0" algn="ctr" rtl="0">
              <a:spcBef>
                <a:spcPts val="0"/>
              </a:spcBef>
              <a:spcAft>
                <a:spcPts val="0"/>
              </a:spcAft>
              <a:buNone/>
            </a:pPr>
            <a:r>
              <a:rPr lang="en" sz="2100" dirty="0">
                <a:solidFill>
                  <a:srgbClr val="F7F1ED"/>
                </a:solidFill>
                <a:latin typeface="Georgia"/>
                <a:ea typeface="Georgia"/>
                <a:cs typeface="Georgia"/>
                <a:sym typeface="Georgia"/>
              </a:rPr>
              <a:t>~ Mayor Marty Walsh, Boston </a:t>
            </a:r>
            <a:endParaRPr sz="4600" dirty="0">
              <a:solidFill>
                <a:srgbClr val="F7F1ED"/>
              </a:solidFill>
              <a:latin typeface="Georgia"/>
              <a:ea typeface="Georgia"/>
              <a:cs typeface="Georgia"/>
              <a:sym typeface="Georgia"/>
            </a:endParaRPr>
          </a:p>
        </p:txBody>
      </p:sp>
      <p:sp>
        <p:nvSpPr>
          <p:cNvPr id="282" name="Google Shape;282;p40"/>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chemeClr val="lt1"/>
                </a:solidFill>
              </a:rPr>
              <a:t>Nesterly.com        </a:t>
            </a:r>
            <a:r>
              <a:rPr lang="en" sz="800">
                <a:solidFill>
                  <a:schemeClr val="lt1"/>
                </a:solidFill>
              </a:rPr>
              <a:t>Partner Presentation</a:t>
            </a:r>
            <a:endParaRPr sz="800" b="1">
              <a:solidFill>
                <a:srgbClr val="FFFFFF"/>
              </a:solidFill>
            </a:endParaRPr>
          </a:p>
        </p:txBody>
      </p:sp>
      <p:sp>
        <p:nvSpPr>
          <p:cNvPr id="283" name="Google Shape;283;p40"/>
          <p:cNvSpPr txBox="1"/>
          <p:nvPr/>
        </p:nvSpPr>
        <p:spPr>
          <a:xfrm>
            <a:off x="152400" y="171650"/>
            <a:ext cx="35388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7F1ED"/>
                </a:solidFill>
              </a:rPr>
              <a:t>What our partners are saying</a:t>
            </a:r>
            <a:endParaRPr sz="1600">
              <a:solidFill>
                <a:srgbClr val="F7F1ED"/>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351"/>
        </a:solidFill>
        <a:effectLst/>
      </p:bgPr>
    </p:bg>
    <p:spTree>
      <p:nvGrpSpPr>
        <p:cNvPr id="1" name="Shape 287"/>
        <p:cNvGrpSpPr/>
        <p:nvPr/>
      </p:nvGrpSpPr>
      <p:grpSpPr>
        <a:xfrm>
          <a:off x="0" y="0"/>
          <a:ext cx="0" cy="0"/>
          <a:chOff x="0" y="0"/>
          <a:chExt cx="0" cy="0"/>
        </a:xfrm>
      </p:grpSpPr>
      <p:pic>
        <p:nvPicPr>
          <p:cNvPr id="288" name="Google Shape;288;p41"/>
          <p:cNvPicPr preferRelativeResize="0"/>
          <p:nvPr/>
        </p:nvPicPr>
        <p:blipFill>
          <a:blip r:embed="rId3">
            <a:alphaModFix/>
          </a:blip>
          <a:stretch>
            <a:fillRect/>
          </a:stretch>
        </p:blipFill>
        <p:spPr>
          <a:xfrm>
            <a:off x="0" y="0"/>
            <a:ext cx="9144001" cy="3672819"/>
          </a:xfrm>
          <a:prstGeom prst="rect">
            <a:avLst/>
          </a:prstGeom>
          <a:noFill/>
          <a:ln>
            <a:noFill/>
          </a:ln>
        </p:spPr>
      </p:pic>
      <p:sp>
        <p:nvSpPr>
          <p:cNvPr id="289" name="Google Shape;289;p41"/>
          <p:cNvSpPr txBox="1"/>
          <p:nvPr/>
        </p:nvSpPr>
        <p:spPr>
          <a:xfrm>
            <a:off x="2450850" y="2143800"/>
            <a:ext cx="4242300" cy="8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600">
                <a:solidFill>
                  <a:srgbClr val="F7F1ED"/>
                </a:solidFill>
                <a:latin typeface="Georgia"/>
                <a:ea typeface="Georgia"/>
                <a:cs typeface="Georgia"/>
                <a:sym typeface="Georgia"/>
              </a:rPr>
              <a:t>Thank you</a:t>
            </a:r>
            <a:r>
              <a:rPr lang="en" sz="4600">
                <a:solidFill>
                  <a:srgbClr val="FCD858"/>
                </a:solidFill>
                <a:latin typeface="Georgia"/>
                <a:ea typeface="Georgia"/>
                <a:cs typeface="Georgia"/>
                <a:sym typeface="Georgia"/>
              </a:rPr>
              <a:t>.</a:t>
            </a:r>
            <a:endParaRPr sz="4600">
              <a:solidFill>
                <a:srgbClr val="FCD858"/>
              </a:solidFill>
              <a:latin typeface="Georgia"/>
              <a:ea typeface="Georgia"/>
              <a:cs typeface="Georgia"/>
              <a:sym typeface="Georgia"/>
            </a:endParaRPr>
          </a:p>
          <a:p>
            <a:pPr marL="0" lvl="0" indent="0" algn="ctr" rtl="0">
              <a:spcBef>
                <a:spcPts val="0"/>
              </a:spcBef>
              <a:spcAft>
                <a:spcPts val="0"/>
              </a:spcAft>
              <a:buNone/>
            </a:pPr>
            <a:endParaRPr sz="4600">
              <a:solidFill>
                <a:srgbClr val="FCD858"/>
              </a:solidFill>
              <a:latin typeface="Georgia"/>
              <a:ea typeface="Georgia"/>
              <a:cs typeface="Georgia"/>
              <a:sym typeface="Georgia"/>
            </a:endParaRPr>
          </a:p>
          <a:p>
            <a:pPr marL="0" lvl="0" indent="0" algn="ctr" rtl="0">
              <a:spcBef>
                <a:spcPts val="0"/>
              </a:spcBef>
              <a:spcAft>
                <a:spcPts val="0"/>
              </a:spcAft>
              <a:buNone/>
            </a:pPr>
            <a:r>
              <a:rPr lang="en" sz="2000">
                <a:solidFill>
                  <a:schemeClr val="lt1"/>
                </a:solidFill>
                <a:latin typeface="Georgia"/>
                <a:ea typeface="Georgia"/>
                <a:cs typeface="Georgia"/>
                <a:sym typeface="Georgia"/>
              </a:rPr>
              <a:t>Noelle Marcus, CEO</a:t>
            </a:r>
            <a:endParaRPr sz="2000">
              <a:solidFill>
                <a:schemeClr val="lt1"/>
              </a:solidFill>
              <a:latin typeface="Georgia"/>
              <a:ea typeface="Georgia"/>
              <a:cs typeface="Georgia"/>
              <a:sym typeface="Georgia"/>
            </a:endParaRPr>
          </a:p>
          <a:p>
            <a:pPr marL="0" lvl="0" indent="0" algn="ctr" rtl="0">
              <a:spcBef>
                <a:spcPts val="0"/>
              </a:spcBef>
              <a:spcAft>
                <a:spcPts val="0"/>
              </a:spcAft>
              <a:buNone/>
            </a:pPr>
            <a:r>
              <a:rPr lang="en" sz="2000">
                <a:solidFill>
                  <a:srgbClr val="FCD858"/>
                </a:solidFill>
                <a:latin typeface="Georgia"/>
                <a:ea typeface="Georgia"/>
                <a:cs typeface="Georgia"/>
                <a:sym typeface="Georgia"/>
              </a:rPr>
              <a:t>noelle@nesterly.com</a:t>
            </a:r>
            <a:endParaRPr sz="2000">
              <a:solidFill>
                <a:srgbClr val="FCD858"/>
              </a:solidFill>
              <a:latin typeface="Georgia"/>
              <a:ea typeface="Georgia"/>
              <a:cs typeface="Georgia"/>
              <a:sym typeface="Georgia"/>
            </a:endParaRPr>
          </a:p>
        </p:txBody>
      </p:sp>
      <p:sp>
        <p:nvSpPr>
          <p:cNvPr id="290" name="Google Shape;290;p41"/>
          <p:cNvSpPr txBox="1"/>
          <p:nvPr/>
        </p:nvSpPr>
        <p:spPr>
          <a:xfrm>
            <a:off x="152400" y="4739413"/>
            <a:ext cx="35388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FFFFFF"/>
                </a:solidFill>
              </a:rPr>
              <a:t>Nesterly.com</a:t>
            </a:r>
            <a:r>
              <a:rPr lang="en" sz="800">
                <a:solidFill>
                  <a:srgbClr val="FFFFFF"/>
                </a:solidFill>
              </a:rPr>
              <a:t>        Partner Presentation </a:t>
            </a:r>
            <a:endParaRPr sz="800">
              <a:solidFill>
                <a:srgbClr val="FFFFFF"/>
              </a:solidFill>
            </a:endParaRPr>
          </a:p>
        </p:txBody>
      </p:sp>
      <p:pic>
        <p:nvPicPr>
          <p:cNvPr id="291" name="Google Shape;291;p41"/>
          <p:cNvPicPr preferRelativeResize="0"/>
          <p:nvPr/>
        </p:nvPicPr>
        <p:blipFill>
          <a:blip r:embed="rId4">
            <a:alphaModFix/>
          </a:blip>
          <a:stretch>
            <a:fillRect/>
          </a:stretch>
        </p:blipFill>
        <p:spPr>
          <a:xfrm>
            <a:off x="7846799" y="4775075"/>
            <a:ext cx="1106715" cy="2206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358</Words>
  <Application>Microsoft Office PowerPoint</Application>
  <PresentationFormat>On-screen Show (16:9)</PresentationFormat>
  <Paragraphs>41</Paragraphs>
  <Slides>9</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Georgia</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Jamie Johnson</cp:lastModifiedBy>
  <cp:revision>1</cp:revision>
  <dcterms:modified xsi:type="dcterms:W3CDTF">2024-04-19T18:57:44Z</dcterms:modified>
</cp:coreProperties>
</file>